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0" r:id="rId6"/>
  </p:sldMasterIdLst>
  <p:sldIdLst>
    <p:sldId id="257" r:id="rId7"/>
    <p:sldId id="260" r:id="rId8"/>
    <p:sldId id="361" r:id="rId9"/>
    <p:sldId id="353" r:id="rId10"/>
    <p:sldId id="320" r:id="rId11"/>
    <p:sldId id="256" r:id="rId12"/>
    <p:sldId id="354" r:id="rId13"/>
    <p:sldId id="344" r:id="rId14"/>
    <p:sldId id="345" r:id="rId15"/>
    <p:sldId id="346" r:id="rId16"/>
    <p:sldId id="355" r:id="rId17"/>
    <p:sldId id="347" r:id="rId18"/>
    <p:sldId id="348" r:id="rId19"/>
    <p:sldId id="349" r:id="rId20"/>
    <p:sldId id="350" r:id="rId21"/>
    <p:sldId id="351" r:id="rId22"/>
    <p:sldId id="352" r:id="rId23"/>
    <p:sldId id="310" r:id="rId24"/>
    <p:sldId id="356" r:id="rId25"/>
    <p:sldId id="261" r:id="rId26"/>
    <p:sldId id="328" r:id="rId27"/>
    <p:sldId id="373" r:id="rId28"/>
    <p:sldId id="372" r:id="rId29"/>
    <p:sldId id="374" r:id="rId30"/>
    <p:sldId id="330" r:id="rId31"/>
    <p:sldId id="331" r:id="rId32"/>
    <p:sldId id="264" r:id="rId33"/>
    <p:sldId id="368" r:id="rId34"/>
    <p:sldId id="358" r:id="rId35"/>
    <p:sldId id="359" r:id="rId36"/>
    <p:sldId id="357" r:id="rId37"/>
    <p:sldId id="332" r:id="rId38"/>
    <p:sldId id="333" r:id="rId39"/>
    <p:sldId id="362" r:id="rId40"/>
    <p:sldId id="369" r:id="rId41"/>
    <p:sldId id="363" r:id="rId42"/>
    <p:sldId id="360" r:id="rId43"/>
    <p:sldId id="370" r:id="rId44"/>
    <p:sldId id="371" r:id="rId45"/>
    <p:sldId id="335" r:id="rId46"/>
    <p:sldId id="364" r:id="rId47"/>
    <p:sldId id="336" r:id="rId48"/>
    <p:sldId id="365" r:id="rId49"/>
    <p:sldId id="337" r:id="rId50"/>
    <p:sldId id="366" r:id="rId51"/>
    <p:sldId id="367" r:id="rId52"/>
    <p:sldId id="34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64" autoAdjust="0"/>
    <p:restoredTop sz="94660"/>
  </p:normalViewPr>
  <p:slideViewPr>
    <p:cSldViewPr snapToGrid="0">
      <p:cViewPr varScale="1">
        <p:scale>
          <a:sx n="114" d="100"/>
          <a:sy n="114" d="100"/>
        </p:scale>
        <p:origin x="8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microsoft.com/office/2016/11/relationships/changesInfo" Target="changesInfos/changesInfo1.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Mae Ong  (NCS)" userId="e22aeb4e-20ec-4f28-82be-76c270dec74a" providerId="ADAL" clId="{37D187E0-8112-4589-AF55-FF2694FC42FD}"/>
    <pc:docChg chg="modSld">
      <pc:chgData name="Karen Mae Ong  (NCS)" userId="e22aeb4e-20ec-4f28-82be-76c270dec74a" providerId="ADAL" clId="{37D187E0-8112-4589-AF55-FF2694FC42FD}" dt="2021-09-19T06:15:18.292" v="0"/>
      <pc:docMkLst>
        <pc:docMk/>
      </pc:docMkLst>
      <pc:sldChg chg="modSp">
        <pc:chgData name="Karen Mae Ong  (NCS)" userId="e22aeb4e-20ec-4f28-82be-76c270dec74a" providerId="ADAL" clId="{37D187E0-8112-4589-AF55-FF2694FC42FD}" dt="2021-09-19T06:15:18.292" v="0"/>
        <pc:sldMkLst>
          <pc:docMk/>
          <pc:sldMk cId="1509905933" sldId="361"/>
        </pc:sldMkLst>
        <pc:graphicFrameChg chg="mod">
          <ac:chgData name="Karen Mae Ong  (NCS)" userId="e22aeb4e-20ec-4f28-82be-76c270dec74a" providerId="ADAL" clId="{37D187E0-8112-4589-AF55-FF2694FC42FD}" dt="2021-09-19T06:15:18.292" v="0"/>
          <ac:graphicFrameMkLst>
            <pc:docMk/>
            <pc:sldMk cId="1509905933" sldId="361"/>
            <ac:graphicFrameMk id="8" creationId="{00000000-0000-0000-0000-000000000000}"/>
          </ac:graphicFrameMkLst>
        </pc:graphicFrameChg>
      </pc:sldChg>
    </pc:docChg>
  </pc:docChgLst>
  <pc:docChgLst>
    <pc:chgData name="Paranandi Naga Nikhila  (NCS)" userId="313675ea-4935-4718-9db4-7820d10c1b43" providerId="ADAL" clId="{12A35B07-72EB-4A6A-BC51-B9561C24AF35}"/>
    <pc:docChg chg="modSld">
      <pc:chgData name="Paranandi Naga Nikhila  (NCS)" userId="313675ea-4935-4718-9db4-7820d10c1b43" providerId="ADAL" clId="{12A35B07-72EB-4A6A-BC51-B9561C24AF35}" dt="2023-05-25T01:52:27.917" v="2" actId="1036"/>
      <pc:docMkLst>
        <pc:docMk/>
      </pc:docMkLst>
      <pc:sldChg chg="modSp mod">
        <pc:chgData name="Paranandi Naga Nikhila  (NCS)" userId="313675ea-4935-4718-9db4-7820d10c1b43" providerId="ADAL" clId="{12A35B07-72EB-4A6A-BC51-B9561C24AF35}" dt="2023-05-25T01:52:27.917" v="2" actId="1036"/>
        <pc:sldMkLst>
          <pc:docMk/>
          <pc:sldMk cId="661287161" sldId="331"/>
        </pc:sldMkLst>
        <pc:spChg chg="mod">
          <ac:chgData name="Paranandi Naga Nikhila  (NCS)" userId="313675ea-4935-4718-9db4-7820d10c1b43" providerId="ADAL" clId="{12A35B07-72EB-4A6A-BC51-B9561C24AF35}" dt="2023-05-25T01:52:27.917" v="2" actId="1036"/>
          <ac:spMkLst>
            <pc:docMk/>
            <pc:sldMk cId="661287161" sldId="331"/>
            <ac:spMk id="1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1" hasCustomPrompt="1"/>
          </p:nvPr>
        </p:nvSpPr>
        <p:spPr>
          <a:xfrm>
            <a:off x="5011" y="0"/>
            <a:ext cx="9162716" cy="6881946"/>
          </a:xfrm>
          <a:custGeom>
            <a:avLst/>
            <a:gdLst>
              <a:gd name="connsiteX0" fmla="*/ 0 w 9067366"/>
              <a:gd name="connsiteY0" fmla="*/ 0 h 6842442"/>
              <a:gd name="connsiteX1" fmla="*/ 9067366 w 9067366"/>
              <a:gd name="connsiteY1" fmla="*/ 0 h 6842442"/>
              <a:gd name="connsiteX2" fmla="*/ 9032399 w 9067366"/>
              <a:gd name="connsiteY2" fmla="*/ 2341 h 6842442"/>
              <a:gd name="connsiteX3" fmla="*/ 4631490 w 9067366"/>
              <a:gd name="connsiteY3" fmla="*/ 6824641 h 6842442"/>
              <a:gd name="connsiteX4" fmla="*/ 4565826 w 9067366"/>
              <a:gd name="connsiteY4" fmla="*/ 6842442 h 6842442"/>
              <a:gd name="connsiteX5" fmla="*/ 0 w 9067366"/>
              <a:gd name="connsiteY5" fmla="*/ 6842442 h 684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7366" h="6842442">
                <a:moveTo>
                  <a:pt x="0" y="0"/>
                </a:moveTo>
                <a:lnTo>
                  <a:pt x="9067366" y="0"/>
                </a:lnTo>
                <a:lnTo>
                  <a:pt x="9032399" y="2341"/>
                </a:lnTo>
                <a:cubicBezTo>
                  <a:pt x="7451270" y="202268"/>
                  <a:pt x="6492856" y="6227531"/>
                  <a:pt x="4631490" y="6824641"/>
                </a:cubicBezTo>
                <a:lnTo>
                  <a:pt x="4565826" y="6842442"/>
                </a:lnTo>
                <a:lnTo>
                  <a:pt x="0" y="6842442"/>
                </a:lnTo>
                <a:close/>
              </a:path>
            </a:pathLst>
          </a:custGeom>
        </p:spPr>
        <p:txBody>
          <a:bodyPr wrap="square">
            <a:noAutofit/>
          </a:bodyPr>
          <a:lstStyle>
            <a:lvl1pPr>
              <a:defRPr>
                <a:solidFill>
                  <a:schemeClr val="tx1">
                    <a:lumMod val="25000"/>
                    <a:lumOff val="75000"/>
                  </a:schemeClr>
                </a:solidFill>
              </a:defRPr>
            </a:lvl1pPr>
          </a:lstStyle>
          <a:p>
            <a:r>
              <a:rPr lang="en-SG" dirty="0"/>
              <a:t>Click to insert background picture</a:t>
            </a:r>
          </a:p>
        </p:txBody>
      </p:sp>
      <p:sp>
        <p:nvSpPr>
          <p:cNvPr id="35" name="Freeform 34"/>
          <p:cNvSpPr/>
          <p:nvPr/>
        </p:nvSpPr>
        <p:spPr>
          <a:xfrm>
            <a:off x="4651347" y="-3492"/>
            <a:ext cx="7540653" cy="6872496"/>
          </a:xfrm>
          <a:custGeom>
            <a:avLst/>
            <a:gdLst>
              <a:gd name="connsiteX0" fmla="*/ 4774765 w 7540653"/>
              <a:gd name="connsiteY0" fmla="*/ 0 h 6872496"/>
              <a:gd name="connsiteX1" fmla="*/ 7540653 w 7540653"/>
              <a:gd name="connsiteY1" fmla="*/ 0 h 6872496"/>
              <a:gd name="connsiteX2" fmla="*/ 7540653 w 7540653"/>
              <a:gd name="connsiteY2" fmla="*/ 6872496 h 6872496"/>
              <a:gd name="connsiteX3" fmla="*/ 4774765 w 7540653"/>
              <a:gd name="connsiteY3" fmla="*/ 6872496 h 6872496"/>
              <a:gd name="connsiteX4" fmla="*/ 4774765 w 7540653"/>
              <a:gd name="connsiteY4" fmla="*/ 6872495 h 6872496"/>
              <a:gd name="connsiteX5" fmla="*/ 0 w 7540653"/>
              <a:gd name="connsiteY5" fmla="*/ 6872495 h 6872496"/>
              <a:gd name="connsiteX6" fmla="*/ 18386 w 7540653"/>
              <a:gd name="connsiteY6" fmla="*/ 6867534 h 6872496"/>
              <a:gd name="connsiteX7" fmla="*/ 4465573 w 7540653"/>
              <a:gd name="connsiteY7" fmla="*/ 5847 h 6872496"/>
              <a:gd name="connsiteX8" fmla="*/ 4500908 w 7540653"/>
              <a:gd name="connsiteY8" fmla="*/ 3492 h 6872496"/>
              <a:gd name="connsiteX9" fmla="*/ 4483306 w 7540653"/>
              <a:gd name="connsiteY9" fmla="*/ 3492 h 6872496"/>
              <a:gd name="connsiteX10" fmla="*/ 4547277 w 7540653"/>
              <a:gd name="connsiteY10" fmla="*/ 634 h 6872496"/>
              <a:gd name="connsiteX11" fmla="*/ 4774765 w 7540653"/>
              <a:gd name="connsiteY11" fmla="*/ 634 h 687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40653" h="6872496">
                <a:moveTo>
                  <a:pt x="4774765" y="0"/>
                </a:moveTo>
                <a:lnTo>
                  <a:pt x="7540653" y="0"/>
                </a:lnTo>
                <a:lnTo>
                  <a:pt x="7540653" y="6872496"/>
                </a:lnTo>
                <a:lnTo>
                  <a:pt x="4774765" y="6872496"/>
                </a:lnTo>
                <a:lnTo>
                  <a:pt x="4774765" y="6872495"/>
                </a:lnTo>
                <a:lnTo>
                  <a:pt x="0" y="6872495"/>
                </a:lnTo>
                <a:lnTo>
                  <a:pt x="18386" y="6867534"/>
                </a:lnTo>
                <a:cubicBezTo>
                  <a:pt x="1899325" y="6266977"/>
                  <a:pt x="2867818" y="206928"/>
                  <a:pt x="4465573" y="5847"/>
                </a:cubicBezTo>
                <a:lnTo>
                  <a:pt x="4500908" y="3492"/>
                </a:lnTo>
                <a:lnTo>
                  <a:pt x="4483306" y="3492"/>
                </a:lnTo>
                <a:lnTo>
                  <a:pt x="4547277" y="634"/>
                </a:lnTo>
                <a:lnTo>
                  <a:pt x="4774765" y="634"/>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G" dirty="0"/>
          </a:p>
        </p:txBody>
      </p:sp>
      <p:sp>
        <p:nvSpPr>
          <p:cNvPr id="30" name="Freeform 29"/>
          <p:cNvSpPr/>
          <p:nvPr/>
        </p:nvSpPr>
        <p:spPr>
          <a:xfrm>
            <a:off x="9971314" y="5911916"/>
            <a:ext cx="1626991" cy="559341"/>
          </a:xfrm>
          <a:custGeom>
            <a:avLst/>
            <a:gdLst>
              <a:gd name="connsiteX0" fmla="*/ 7062266 w 12138662"/>
              <a:gd name="connsiteY0" fmla="*/ 3944779 h 4173140"/>
              <a:gd name="connsiteX1" fmla="*/ 6923182 w 12138662"/>
              <a:gd name="connsiteY1" fmla="*/ 4019810 h 4173140"/>
              <a:gd name="connsiteX2" fmla="*/ 7062266 w 12138662"/>
              <a:gd name="connsiteY2" fmla="*/ 4094841 h 4173140"/>
              <a:gd name="connsiteX3" fmla="*/ 7201350 w 12138662"/>
              <a:gd name="connsiteY3" fmla="*/ 4019810 h 4173140"/>
              <a:gd name="connsiteX4" fmla="*/ 7062266 w 12138662"/>
              <a:gd name="connsiteY4" fmla="*/ 3944779 h 4173140"/>
              <a:gd name="connsiteX5" fmla="*/ 9567635 w 12138662"/>
              <a:gd name="connsiteY5" fmla="*/ 3738427 h 4173140"/>
              <a:gd name="connsiteX6" fmla="*/ 9461637 w 12138662"/>
              <a:gd name="connsiteY6" fmla="*/ 3832021 h 4173140"/>
              <a:gd name="connsiteX7" fmla="*/ 9461636 w 12138662"/>
              <a:gd name="connsiteY7" fmla="*/ 3832021 h 4173140"/>
              <a:gd name="connsiteX8" fmla="*/ 9567634 w 12138662"/>
              <a:gd name="connsiteY8" fmla="*/ 3925615 h 4173140"/>
              <a:gd name="connsiteX9" fmla="*/ 9673632 w 12138662"/>
              <a:gd name="connsiteY9" fmla="*/ 3832021 h 4173140"/>
              <a:gd name="connsiteX10" fmla="*/ 9673632 w 12138662"/>
              <a:gd name="connsiteY10" fmla="*/ 3738427 h 4173140"/>
              <a:gd name="connsiteX11" fmla="*/ 5018837 w 12138662"/>
              <a:gd name="connsiteY11" fmla="*/ 3738427 h 4173140"/>
              <a:gd name="connsiteX12" fmla="*/ 4912839 w 12138662"/>
              <a:gd name="connsiteY12" fmla="*/ 3832021 h 4173140"/>
              <a:gd name="connsiteX13" fmla="*/ 4912838 w 12138662"/>
              <a:gd name="connsiteY13" fmla="*/ 3832021 h 4173140"/>
              <a:gd name="connsiteX14" fmla="*/ 5018836 w 12138662"/>
              <a:gd name="connsiteY14" fmla="*/ 3925615 h 4173140"/>
              <a:gd name="connsiteX15" fmla="*/ 5124834 w 12138662"/>
              <a:gd name="connsiteY15" fmla="*/ 3832021 h 4173140"/>
              <a:gd name="connsiteX16" fmla="*/ 5124834 w 12138662"/>
              <a:gd name="connsiteY16" fmla="*/ 3738427 h 4173140"/>
              <a:gd name="connsiteX17" fmla="*/ 10177440 w 12138662"/>
              <a:gd name="connsiteY17" fmla="*/ 3593458 h 4173140"/>
              <a:gd name="connsiteX18" fmla="*/ 10065265 w 12138662"/>
              <a:gd name="connsiteY18" fmla="*/ 3746339 h 4173140"/>
              <a:gd name="connsiteX19" fmla="*/ 10177440 w 12138662"/>
              <a:gd name="connsiteY19" fmla="*/ 3899220 h 4173140"/>
              <a:gd name="connsiteX20" fmla="*/ 10289615 w 12138662"/>
              <a:gd name="connsiteY20" fmla="*/ 3746339 h 4173140"/>
              <a:gd name="connsiteX21" fmla="*/ 10177440 w 12138662"/>
              <a:gd name="connsiteY21" fmla="*/ 3593458 h 4173140"/>
              <a:gd name="connsiteX22" fmla="*/ 10750595 w 12138662"/>
              <a:gd name="connsiteY22" fmla="*/ 3589486 h 4173140"/>
              <a:gd name="connsiteX23" fmla="*/ 10638420 w 12138662"/>
              <a:gd name="connsiteY23" fmla="*/ 3742367 h 4173140"/>
              <a:gd name="connsiteX24" fmla="*/ 10750595 w 12138662"/>
              <a:gd name="connsiteY24" fmla="*/ 3895248 h 4173140"/>
              <a:gd name="connsiteX25" fmla="*/ 10862770 w 12138662"/>
              <a:gd name="connsiteY25" fmla="*/ 3742367 h 4173140"/>
              <a:gd name="connsiteX26" fmla="*/ 10750595 w 12138662"/>
              <a:gd name="connsiteY26" fmla="*/ 3589486 h 4173140"/>
              <a:gd name="connsiteX27" fmla="*/ 11308093 w 12138662"/>
              <a:gd name="connsiteY27" fmla="*/ 3565310 h 4173140"/>
              <a:gd name="connsiteX28" fmla="*/ 11192165 w 12138662"/>
              <a:gd name="connsiteY28" fmla="*/ 3689454 h 4173140"/>
              <a:gd name="connsiteX29" fmla="*/ 11404853 w 12138662"/>
              <a:gd name="connsiteY29" fmla="*/ 3687094 h 4173140"/>
              <a:gd name="connsiteX30" fmla="*/ 11405352 w 12138662"/>
              <a:gd name="connsiteY30" fmla="*/ 3684564 h 4173140"/>
              <a:gd name="connsiteX31" fmla="*/ 11308093 w 12138662"/>
              <a:gd name="connsiteY31" fmla="*/ 3565310 h 4173140"/>
              <a:gd name="connsiteX32" fmla="*/ 7043448 w 12138662"/>
              <a:gd name="connsiteY32" fmla="*/ 3561509 h 4173140"/>
              <a:gd name="connsiteX33" fmla="*/ 6958922 w 12138662"/>
              <a:gd name="connsiteY33" fmla="*/ 3636540 h 4173140"/>
              <a:gd name="connsiteX34" fmla="*/ 7043448 w 12138662"/>
              <a:gd name="connsiteY34" fmla="*/ 3711571 h 4173140"/>
              <a:gd name="connsiteX35" fmla="*/ 7127974 w 12138662"/>
              <a:gd name="connsiteY35" fmla="*/ 3636540 h 4173140"/>
              <a:gd name="connsiteX36" fmla="*/ 7043448 w 12138662"/>
              <a:gd name="connsiteY36" fmla="*/ 3561509 h 4173140"/>
              <a:gd name="connsiteX37" fmla="*/ 5992224 w 12138662"/>
              <a:gd name="connsiteY37" fmla="*/ 3517321 h 4173140"/>
              <a:gd name="connsiteX38" fmla="*/ 6095205 w 12138662"/>
              <a:gd name="connsiteY38" fmla="*/ 3517321 h 4173140"/>
              <a:gd name="connsiteX39" fmla="*/ 6095205 w 12138662"/>
              <a:gd name="connsiteY39" fmla="*/ 3984462 h 4173140"/>
              <a:gd name="connsiteX40" fmla="*/ 5992224 w 12138662"/>
              <a:gd name="connsiteY40" fmla="*/ 3984462 h 4173140"/>
              <a:gd name="connsiteX41" fmla="*/ 10200413 w 12138662"/>
              <a:gd name="connsiteY41" fmla="*/ 3501874 h 4173140"/>
              <a:gd name="connsiteX42" fmla="*/ 10270094 w 12138662"/>
              <a:gd name="connsiteY42" fmla="*/ 3513591 h 4173140"/>
              <a:gd name="connsiteX43" fmla="*/ 10411957 w 12138662"/>
              <a:gd name="connsiteY43" fmla="*/ 3744210 h 4173140"/>
              <a:gd name="connsiteX44" fmla="*/ 10277408 w 12138662"/>
              <a:gd name="connsiteY44" fmla="*/ 3970889 h 4173140"/>
              <a:gd name="connsiteX45" fmla="*/ 10131896 w 12138662"/>
              <a:gd name="connsiteY45" fmla="*/ 3992625 h 4173140"/>
              <a:gd name="connsiteX46" fmla="*/ 10075090 w 12138662"/>
              <a:gd name="connsiteY46" fmla="*/ 3967929 h 4173140"/>
              <a:gd name="connsiteX47" fmla="*/ 10075091 w 12138662"/>
              <a:gd name="connsiteY47" fmla="*/ 4141523 h 4173140"/>
              <a:gd name="connsiteX48" fmla="*/ 9972110 w 12138662"/>
              <a:gd name="connsiteY48" fmla="*/ 4141522 h 4173140"/>
              <a:gd name="connsiteX49" fmla="*/ 9972110 w 12138662"/>
              <a:gd name="connsiteY49" fmla="*/ 3506902 h 4173140"/>
              <a:gd name="connsiteX50" fmla="*/ 10075091 w 12138662"/>
              <a:gd name="connsiteY50" fmla="*/ 3506903 h 4173140"/>
              <a:gd name="connsiteX51" fmla="*/ 10075091 w 12138662"/>
              <a:gd name="connsiteY51" fmla="*/ 3546733 h 4173140"/>
              <a:gd name="connsiteX52" fmla="*/ 10131242 w 12138662"/>
              <a:gd name="connsiteY52" fmla="*/ 3514945 h 4173140"/>
              <a:gd name="connsiteX53" fmla="*/ 10200413 w 12138662"/>
              <a:gd name="connsiteY53" fmla="*/ 3501874 h 4173140"/>
              <a:gd name="connsiteX54" fmla="*/ 10773568 w 12138662"/>
              <a:gd name="connsiteY54" fmla="*/ 3497902 h 4173140"/>
              <a:gd name="connsiteX55" fmla="*/ 10843249 w 12138662"/>
              <a:gd name="connsiteY55" fmla="*/ 3509619 h 4173140"/>
              <a:gd name="connsiteX56" fmla="*/ 10985112 w 12138662"/>
              <a:gd name="connsiteY56" fmla="*/ 3740238 h 4173140"/>
              <a:gd name="connsiteX57" fmla="*/ 10850563 w 12138662"/>
              <a:gd name="connsiteY57" fmla="*/ 3966917 h 4173140"/>
              <a:gd name="connsiteX58" fmla="*/ 10705051 w 12138662"/>
              <a:gd name="connsiteY58" fmla="*/ 3988653 h 4173140"/>
              <a:gd name="connsiteX59" fmla="*/ 10648245 w 12138662"/>
              <a:gd name="connsiteY59" fmla="*/ 3963957 h 4173140"/>
              <a:gd name="connsiteX60" fmla="*/ 10648246 w 12138662"/>
              <a:gd name="connsiteY60" fmla="*/ 4137551 h 4173140"/>
              <a:gd name="connsiteX61" fmla="*/ 10545265 w 12138662"/>
              <a:gd name="connsiteY61" fmla="*/ 4137550 h 4173140"/>
              <a:gd name="connsiteX62" fmla="*/ 10545265 w 12138662"/>
              <a:gd name="connsiteY62" fmla="*/ 3502930 h 4173140"/>
              <a:gd name="connsiteX63" fmla="*/ 10648246 w 12138662"/>
              <a:gd name="connsiteY63" fmla="*/ 3502931 h 4173140"/>
              <a:gd name="connsiteX64" fmla="*/ 10648246 w 12138662"/>
              <a:gd name="connsiteY64" fmla="*/ 3542761 h 4173140"/>
              <a:gd name="connsiteX65" fmla="*/ 10704397 w 12138662"/>
              <a:gd name="connsiteY65" fmla="*/ 3510973 h 4173140"/>
              <a:gd name="connsiteX66" fmla="*/ 10773568 w 12138662"/>
              <a:gd name="connsiteY66" fmla="*/ 3497902 h 4173140"/>
              <a:gd name="connsiteX67" fmla="*/ 11298959 w 12138662"/>
              <a:gd name="connsiteY67" fmla="*/ 3495518 h 4173140"/>
              <a:gd name="connsiteX68" fmla="*/ 11524226 w 12138662"/>
              <a:gd name="connsiteY68" fmla="*/ 3739990 h 4173140"/>
              <a:gd name="connsiteX69" fmla="*/ 11522203 w 12138662"/>
              <a:gd name="connsiteY69" fmla="*/ 3761772 h 4173140"/>
              <a:gd name="connsiteX70" fmla="*/ 11188863 w 12138662"/>
              <a:gd name="connsiteY70" fmla="*/ 3761772 h 4173140"/>
              <a:gd name="connsiteX71" fmla="*/ 11188863 w 12138662"/>
              <a:gd name="connsiteY71" fmla="*/ 3809743 h 4173140"/>
              <a:gd name="connsiteX72" fmla="*/ 11190688 w 12138662"/>
              <a:gd name="connsiteY72" fmla="*/ 3809743 h 4173140"/>
              <a:gd name="connsiteX73" fmla="*/ 11430016 w 12138662"/>
              <a:gd name="connsiteY73" fmla="*/ 3827523 h 4173140"/>
              <a:gd name="connsiteX74" fmla="*/ 11518437 w 12138662"/>
              <a:gd name="connsiteY74" fmla="*/ 3866603 h 4173140"/>
              <a:gd name="connsiteX75" fmla="*/ 11323408 w 12138662"/>
              <a:gd name="connsiteY75" fmla="*/ 4001577 h 4173140"/>
              <a:gd name="connsiteX76" fmla="*/ 11073693 w 12138662"/>
              <a:gd name="connsiteY76" fmla="*/ 3739990 h 4173140"/>
              <a:gd name="connsiteX77" fmla="*/ 11298959 w 12138662"/>
              <a:gd name="connsiteY77" fmla="*/ 3495518 h 4173140"/>
              <a:gd name="connsiteX78" fmla="*/ 4527436 w 12138662"/>
              <a:gd name="connsiteY78" fmla="*/ 3495113 h 4173140"/>
              <a:gd name="connsiteX79" fmla="*/ 4683970 w 12138662"/>
              <a:gd name="connsiteY79" fmla="*/ 3644253 h 4173140"/>
              <a:gd name="connsiteX80" fmla="*/ 4684701 w 12138662"/>
              <a:gd name="connsiteY80" fmla="*/ 3993080 h 4173140"/>
              <a:gd name="connsiteX81" fmla="*/ 4561412 w 12138662"/>
              <a:gd name="connsiteY81" fmla="*/ 3993080 h 4173140"/>
              <a:gd name="connsiteX82" fmla="*/ 4561412 w 12138662"/>
              <a:gd name="connsiteY82" fmla="*/ 3640932 h 4173140"/>
              <a:gd name="connsiteX83" fmla="*/ 4379277 w 12138662"/>
              <a:gd name="connsiteY83" fmla="*/ 3640932 h 4173140"/>
              <a:gd name="connsiteX84" fmla="*/ 4379277 w 12138662"/>
              <a:gd name="connsiteY84" fmla="*/ 3993080 h 4173140"/>
              <a:gd name="connsiteX85" fmla="*/ 4255987 w 12138662"/>
              <a:gd name="connsiteY85" fmla="*/ 3993080 h 4173140"/>
              <a:gd name="connsiteX86" fmla="*/ 4255987 w 12138662"/>
              <a:gd name="connsiteY86" fmla="*/ 3640932 h 4173140"/>
              <a:gd name="connsiteX87" fmla="*/ 4078840 w 12138662"/>
              <a:gd name="connsiteY87" fmla="*/ 3640932 h 4173140"/>
              <a:gd name="connsiteX88" fmla="*/ 4078840 w 12138662"/>
              <a:gd name="connsiteY88" fmla="*/ 3993080 h 4173140"/>
              <a:gd name="connsiteX89" fmla="*/ 3955550 w 12138662"/>
              <a:gd name="connsiteY89" fmla="*/ 3993080 h 4173140"/>
              <a:gd name="connsiteX90" fmla="*/ 3955550 w 12138662"/>
              <a:gd name="connsiteY90" fmla="*/ 3510194 h 4173140"/>
              <a:gd name="connsiteX91" fmla="*/ 4078840 w 12138662"/>
              <a:gd name="connsiteY91" fmla="*/ 3510194 h 4173140"/>
              <a:gd name="connsiteX92" fmla="*/ 4078840 w 12138662"/>
              <a:gd name="connsiteY92" fmla="*/ 3551880 h 4173140"/>
              <a:gd name="connsiteX93" fmla="*/ 4359898 w 12138662"/>
              <a:gd name="connsiteY93" fmla="*/ 3615525 h 4173140"/>
              <a:gd name="connsiteX94" fmla="*/ 4527436 w 12138662"/>
              <a:gd name="connsiteY94" fmla="*/ 3495113 h 4173140"/>
              <a:gd name="connsiteX95" fmla="*/ 11958352 w 12138662"/>
              <a:gd name="connsiteY95" fmla="*/ 3494987 h 4173140"/>
              <a:gd name="connsiteX96" fmla="*/ 12062758 w 12138662"/>
              <a:gd name="connsiteY96" fmla="*/ 3682680 h 4173140"/>
              <a:gd name="connsiteX97" fmla="*/ 12062662 w 12138662"/>
              <a:gd name="connsiteY97" fmla="*/ 3718328 h 4173140"/>
              <a:gd name="connsiteX98" fmla="*/ 12062758 w 12138662"/>
              <a:gd name="connsiteY98" fmla="*/ 3984462 h 4173140"/>
              <a:gd name="connsiteX99" fmla="*/ 11959777 w 12138662"/>
              <a:gd name="connsiteY99" fmla="*/ 3984462 h 4173140"/>
              <a:gd name="connsiteX100" fmla="*/ 11959777 w 12138662"/>
              <a:gd name="connsiteY100" fmla="*/ 3807711 h 4173140"/>
              <a:gd name="connsiteX101" fmla="*/ 11960194 w 12138662"/>
              <a:gd name="connsiteY101" fmla="*/ 3612080 h 4173140"/>
              <a:gd name="connsiteX102" fmla="*/ 11772880 w 12138662"/>
              <a:gd name="connsiteY102" fmla="*/ 3687835 h 4173140"/>
              <a:gd name="connsiteX103" fmla="*/ 11772880 w 12138662"/>
              <a:gd name="connsiteY103" fmla="*/ 3984462 h 4173140"/>
              <a:gd name="connsiteX104" fmla="*/ 11669899 w 12138662"/>
              <a:gd name="connsiteY104" fmla="*/ 3984462 h 4173140"/>
              <a:gd name="connsiteX105" fmla="*/ 11669899 w 12138662"/>
              <a:gd name="connsiteY105" fmla="*/ 3517321 h 4173140"/>
              <a:gd name="connsiteX106" fmla="*/ 11772880 w 12138662"/>
              <a:gd name="connsiteY106" fmla="*/ 3517321 h 4173140"/>
              <a:gd name="connsiteX107" fmla="*/ 11772880 w 12138662"/>
              <a:gd name="connsiteY107" fmla="*/ 3624400 h 4173140"/>
              <a:gd name="connsiteX108" fmla="*/ 11917332 w 12138662"/>
              <a:gd name="connsiteY108" fmla="*/ 3495367 h 4173140"/>
              <a:gd name="connsiteX109" fmla="*/ 11958352 w 12138662"/>
              <a:gd name="connsiteY109" fmla="*/ 3494987 h 4173140"/>
              <a:gd name="connsiteX110" fmla="*/ 6561454 w 12138662"/>
              <a:gd name="connsiteY110" fmla="*/ 3492584 h 4173140"/>
              <a:gd name="connsiteX111" fmla="*/ 6665859 w 12138662"/>
              <a:gd name="connsiteY111" fmla="*/ 3680277 h 4173140"/>
              <a:gd name="connsiteX112" fmla="*/ 6665763 w 12138662"/>
              <a:gd name="connsiteY112" fmla="*/ 3715925 h 4173140"/>
              <a:gd name="connsiteX113" fmla="*/ 6665859 w 12138662"/>
              <a:gd name="connsiteY113" fmla="*/ 3982059 h 4173140"/>
              <a:gd name="connsiteX114" fmla="*/ 6562878 w 12138662"/>
              <a:gd name="connsiteY114" fmla="*/ 3982059 h 4173140"/>
              <a:gd name="connsiteX115" fmla="*/ 6562878 w 12138662"/>
              <a:gd name="connsiteY115" fmla="*/ 3805308 h 4173140"/>
              <a:gd name="connsiteX116" fmla="*/ 6563295 w 12138662"/>
              <a:gd name="connsiteY116" fmla="*/ 3609677 h 4173140"/>
              <a:gd name="connsiteX117" fmla="*/ 6375981 w 12138662"/>
              <a:gd name="connsiteY117" fmla="*/ 3685432 h 4173140"/>
              <a:gd name="connsiteX118" fmla="*/ 6375981 w 12138662"/>
              <a:gd name="connsiteY118" fmla="*/ 3982059 h 4173140"/>
              <a:gd name="connsiteX119" fmla="*/ 6273000 w 12138662"/>
              <a:gd name="connsiteY119" fmla="*/ 3982059 h 4173140"/>
              <a:gd name="connsiteX120" fmla="*/ 6273000 w 12138662"/>
              <a:gd name="connsiteY120" fmla="*/ 3514918 h 4173140"/>
              <a:gd name="connsiteX121" fmla="*/ 6375981 w 12138662"/>
              <a:gd name="connsiteY121" fmla="*/ 3514918 h 4173140"/>
              <a:gd name="connsiteX122" fmla="*/ 6375981 w 12138662"/>
              <a:gd name="connsiteY122" fmla="*/ 3621997 h 4173140"/>
              <a:gd name="connsiteX123" fmla="*/ 6520433 w 12138662"/>
              <a:gd name="connsiteY123" fmla="*/ 3492964 h 4173140"/>
              <a:gd name="connsiteX124" fmla="*/ 6561454 w 12138662"/>
              <a:gd name="connsiteY124" fmla="*/ 3492584 h 4173140"/>
              <a:gd name="connsiteX125" fmla="*/ 9549712 w 12138662"/>
              <a:gd name="connsiteY125" fmla="*/ 3483910 h 4173140"/>
              <a:gd name="connsiteX126" fmla="*/ 9796015 w 12138662"/>
              <a:gd name="connsiteY126" fmla="*/ 3669477 h 4173140"/>
              <a:gd name="connsiteX127" fmla="*/ 9791855 w 12138662"/>
              <a:gd name="connsiteY127" fmla="*/ 3984462 h 4173140"/>
              <a:gd name="connsiteX128" fmla="*/ 9688874 w 12138662"/>
              <a:gd name="connsiteY128" fmla="*/ 3984462 h 4173140"/>
              <a:gd name="connsiteX129" fmla="*/ 9688874 w 12138662"/>
              <a:gd name="connsiteY129" fmla="*/ 3841179 h 4173140"/>
              <a:gd name="connsiteX130" fmla="*/ 9517873 w 12138662"/>
              <a:gd name="connsiteY130" fmla="*/ 3992169 h 4173140"/>
              <a:gd name="connsiteX131" fmla="*/ 9346872 w 12138662"/>
              <a:gd name="connsiteY131" fmla="*/ 3841179 h 4173140"/>
              <a:gd name="connsiteX132" fmla="*/ 9346873 w 12138662"/>
              <a:gd name="connsiteY132" fmla="*/ 3841179 h 4173140"/>
              <a:gd name="connsiteX133" fmla="*/ 9517874 w 12138662"/>
              <a:gd name="connsiteY133" fmla="*/ 3690189 h 4173140"/>
              <a:gd name="connsiteX134" fmla="*/ 9688874 w 12138662"/>
              <a:gd name="connsiteY134" fmla="*/ 3690189 h 4173140"/>
              <a:gd name="connsiteX135" fmla="*/ 9453130 w 12138662"/>
              <a:gd name="connsiteY135" fmla="*/ 3653134 h 4173140"/>
              <a:gd name="connsiteX136" fmla="*/ 9365611 w 12138662"/>
              <a:gd name="connsiteY136" fmla="*/ 3626334 h 4173140"/>
              <a:gd name="connsiteX137" fmla="*/ 9549712 w 12138662"/>
              <a:gd name="connsiteY137" fmla="*/ 3483910 h 4173140"/>
              <a:gd name="connsiteX138" fmla="*/ 5000914 w 12138662"/>
              <a:gd name="connsiteY138" fmla="*/ 3483910 h 4173140"/>
              <a:gd name="connsiteX139" fmla="*/ 5247217 w 12138662"/>
              <a:gd name="connsiteY139" fmla="*/ 3669477 h 4173140"/>
              <a:gd name="connsiteX140" fmla="*/ 5243057 w 12138662"/>
              <a:gd name="connsiteY140" fmla="*/ 3984462 h 4173140"/>
              <a:gd name="connsiteX141" fmla="*/ 5140076 w 12138662"/>
              <a:gd name="connsiteY141" fmla="*/ 3984462 h 4173140"/>
              <a:gd name="connsiteX142" fmla="*/ 5140076 w 12138662"/>
              <a:gd name="connsiteY142" fmla="*/ 3841179 h 4173140"/>
              <a:gd name="connsiteX143" fmla="*/ 4969075 w 12138662"/>
              <a:gd name="connsiteY143" fmla="*/ 3992169 h 4173140"/>
              <a:gd name="connsiteX144" fmla="*/ 4798074 w 12138662"/>
              <a:gd name="connsiteY144" fmla="*/ 3841179 h 4173140"/>
              <a:gd name="connsiteX145" fmla="*/ 4798075 w 12138662"/>
              <a:gd name="connsiteY145" fmla="*/ 3841179 h 4173140"/>
              <a:gd name="connsiteX146" fmla="*/ 4969076 w 12138662"/>
              <a:gd name="connsiteY146" fmla="*/ 3690189 h 4173140"/>
              <a:gd name="connsiteX147" fmla="*/ 5140076 w 12138662"/>
              <a:gd name="connsiteY147" fmla="*/ 3690189 h 4173140"/>
              <a:gd name="connsiteX148" fmla="*/ 4904332 w 12138662"/>
              <a:gd name="connsiteY148" fmla="*/ 3653134 h 4173140"/>
              <a:gd name="connsiteX149" fmla="*/ 4816813 w 12138662"/>
              <a:gd name="connsiteY149" fmla="*/ 3626334 h 4173140"/>
              <a:gd name="connsiteX150" fmla="*/ 5000914 w 12138662"/>
              <a:gd name="connsiteY150" fmla="*/ 3483910 h 4173140"/>
              <a:gd name="connsiteX151" fmla="*/ 7284352 w 12138662"/>
              <a:gd name="connsiteY151" fmla="*/ 3403232 h 4173140"/>
              <a:gd name="connsiteX152" fmla="*/ 7279996 w 12138662"/>
              <a:gd name="connsiteY152" fmla="*/ 3474177 h 4173140"/>
              <a:gd name="connsiteX153" fmla="*/ 7224170 w 12138662"/>
              <a:gd name="connsiteY153" fmla="*/ 3501300 h 4173140"/>
              <a:gd name="connsiteX154" fmla="*/ 7207008 w 12138662"/>
              <a:gd name="connsiteY154" fmla="*/ 3555359 h 4173140"/>
              <a:gd name="connsiteX155" fmla="*/ 7203349 w 12138662"/>
              <a:gd name="connsiteY155" fmla="*/ 3555359 h 4173140"/>
              <a:gd name="connsiteX156" fmla="*/ 7220385 w 12138662"/>
              <a:gd name="connsiteY156" fmla="*/ 3575618 h 4173140"/>
              <a:gd name="connsiteX157" fmla="*/ 7235414 w 12138662"/>
              <a:gd name="connsiteY157" fmla="*/ 3635300 h 4173140"/>
              <a:gd name="connsiteX158" fmla="*/ 7044168 w 12138662"/>
              <a:gd name="connsiteY158" fmla="*/ 3788629 h 4173140"/>
              <a:gd name="connsiteX159" fmla="*/ 6969727 w 12138662"/>
              <a:gd name="connsiteY159" fmla="*/ 3776580 h 4173140"/>
              <a:gd name="connsiteX160" fmla="*/ 6972701 w 12138662"/>
              <a:gd name="connsiteY160" fmla="*/ 3878532 h 4173140"/>
              <a:gd name="connsiteX161" fmla="*/ 7064126 w 12138662"/>
              <a:gd name="connsiteY161" fmla="*/ 3866482 h 4173140"/>
              <a:gd name="connsiteX162" fmla="*/ 7299005 w 12138662"/>
              <a:gd name="connsiteY162" fmla="*/ 4019811 h 4173140"/>
              <a:gd name="connsiteX163" fmla="*/ 7064126 w 12138662"/>
              <a:gd name="connsiteY163" fmla="*/ 4173140 h 4173140"/>
              <a:gd name="connsiteX164" fmla="*/ 6829247 w 12138662"/>
              <a:gd name="connsiteY164" fmla="*/ 4019811 h 4173140"/>
              <a:gd name="connsiteX165" fmla="*/ 6869361 w 12138662"/>
              <a:gd name="connsiteY165" fmla="*/ 3934084 h 4173140"/>
              <a:gd name="connsiteX166" fmla="*/ 6881952 w 12138662"/>
              <a:gd name="connsiteY166" fmla="*/ 3924122 h 4173140"/>
              <a:gd name="connsiteX167" fmla="*/ 6867964 w 12138662"/>
              <a:gd name="connsiteY167" fmla="*/ 3914293 h 4173140"/>
              <a:gd name="connsiteX168" fmla="*/ 6846696 w 12138662"/>
              <a:gd name="connsiteY168" fmla="*/ 3888836 h 4173140"/>
              <a:gd name="connsiteX169" fmla="*/ 6856676 w 12138662"/>
              <a:gd name="connsiteY169" fmla="*/ 3755158 h 4173140"/>
              <a:gd name="connsiteX170" fmla="*/ 6895546 w 12138662"/>
              <a:gd name="connsiteY170" fmla="*/ 3727796 h 4173140"/>
              <a:gd name="connsiteX171" fmla="*/ 6867951 w 12138662"/>
              <a:gd name="connsiteY171" fmla="*/ 3694983 h 4173140"/>
              <a:gd name="connsiteX172" fmla="*/ 6852922 w 12138662"/>
              <a:gd name="connsiteY172" fmla="*/ 3635300 h 4173140"/>
              <a:gd name="connsiteX173" fmla="*/ 7044168 w 12138662"/>
              <a:gd name="connsiteY173" fmla="*/ 3481971 h 4173140"/>
              <a:gd name="connsiteX174" fmla="*/ 7118610 w 12138662"/>
              <a:gd name="connsiteY174" fmla="*/ 3494021 h 4173140"/>
              <a:gd name="connsiteX175" fmla="*/ 7144369 w 12138662"/>
              <a:gd name="connsiteY175" fmla="*/ 3507945 h 4173140"/>
              <a:gd name="connsiteX176" fmla="*/ 7146121 w 12138662"/>
              <a:gd name="connsiteY176" fmla="*/ 3498091 h 4173140"/>
              <a:gd name="connsiteX177" fmla="*/ 7175179 w 12138662"/>
              <a:gd name="connsiteY177" fmla="*/ 3449208 h 4173140"/>
              <a:gd name="connsiteX178" fmla="*/ 7284352 w 12138662"/>
              <a:gd name="connsiteY178" fmla="*/ 3403232 h 4173140"/>
              <a:gd name="connsiteX179" fmla="*/ 7938194 w 12138662"/>
              <a:gd name="connsiteY179" fmla="*/ 3345069 h 4173140"/>
              <a:gd name="connsiteX180" fmla="*/ 8405751 w 12138662"/>
              <a:gd name="connsiteY180" fmla="*/ 3345069 h 4173140"/>
              <a:gd name="connsiteX181" fmla="*/ 8405751 w 12138662"/>
              <a:gd name="connsiteY181" fmla="*/ 3428728 h 4173140"/>
              <a:gd name="connsiteX182" fmla="*/ 8218642 w 12138662"/>
              <a:gd name="connsiteY182" fmla="*/ 3428728 h 4173140"/>
              <a:gd name="connsiteX183" fmla="*/ 8218642 w 12138662"/>
              <a:gd name="connsiteY183" fmla="*/ 3993082 h 4173140"/>
              <a:gd name="connsiteX184" fmla="*/ 8115661 w 12138662"/>
              <a:gd name="connsiteY184" fmla="*/ 3993082 h 4173140"/>
              <a:gd name="connsiteX185" fmla="*/ 8115661 w 12138662"/>
              <a:gd name="connsiteY185" fmla="*/ 3428728 h 4173140"/>
              <a:gd name="connsiteX186" fmla="*/ 7938194 w 12138662"/>
              <a:gd name="connsiteY186" fmla="*/ 3428728 h 4173140"/>
              <a:gd name="connsiteX187" fmla="*/ 8809147 w 12138662"/>
              <a:gd name="connsiteY187" fmla="*/ 3345064 h 4173140"/>
              <a:gd name="connsiteX188" fmla="*/ 8912128 w 12138662"/>
              <a:gd name="connsiteY188" fmla="*/ 3345064 h 4173140"/>
              <a:gd name="connsiteX189" fmla="*/ 8912128 w 12138662"/>
              <a:gd name="connsiteY189" fmla="*/ 3563954 h 4173140"/>
              <a:gd name="connsiteX190" fmla="*/ 9205161 w 12138662"/>
              <a:gd name="connsiteY190" fmla="*/ 3592122 h 4173140"/>
              <a:gd name="connsiteX191" fmla="*/ 9206942 w 12138662"/>
              <a:gd name="connsiteY191" fmla="*/ 3994880 h 4173140"/>
              <a:gd name="connsiteX192" fmla="*/ 9103961 w 12138662"/>
              <a:gd name="connsiteY192" fmla="*/ 3994880 h 4173140"/>
              <a:gd name="connsiteX193" fmla="*/ 9103961 w 12138662"/>
              <a:gd name="connsiteY193" fmla="*/ 3686425 h 4173140"/>
              <a:gd name="connsiteX194" fmla="*/ 8912128 w 12138662"/>
              <a:gd name="connsiteY194" fmla="*/ 3686425 h 4173140"/>
              <a:gd name="connsiteX195" fmla="*/ 8912128 w 12138662"/>
              <a:gd name="connsiteY195" fmla="*/ 3993079 h 4173140"/>
              <a:gd name="connsiteX196" fmla="*/ 8809147 w 12138662"/>
              <a:gd name="connsiteY196" fmla="*/ 3993079 h 4173140"/>
              <a:gd name="connsiteX197" fmla="*/ 7707333 w 12138662"/>
              <a:gd name="connsiteY197" fmla="*/ 3336447 h 4173140"/>
              <a:gd name="connsiteX198" fmla="*/ 7810314 w 12138662"/>
              <a:gd name="connsiteY198" fmla="*/ 3336447 h 4173140"/>
              <a:gd name="connsiteX199" fmla="*/ 7810314 w 12138662"/>
              <a:gd name="connsiteY199" fmla="*/ 3984462 h 4173140"/>
              <a:gd name="connsiteX200" fmla="*/ 7707333 w 12138662"/>
              <a:gd name="connsiteY200" fmla="*/ 3984462 h 4173140"/>
              <a:gd name="connsiteX201" fmla="*/ 5992224 w 12138662"/>
              <a:gd name="connsiteY201" fmla="*/ 3335706 h 4173140"/>
              <a:gd name="connsiteX202" fmla="*/ 6095205 w 12138662"/>
              <a:gd name="connsiteY202" fmla="*/ 3335706 h 4173140"/>
              <a:gd name="connsiteX203" fmla="*/ 6095205 w 12138662"/>
              <a:gd name="connsiteY203" fmla="*/ 3449728 h 4173140"/>
              <a:gd name="connsiteX204" fmla="*/ 5992224 w 12138662"/>
              <a:gd name="connsiteY204" fmla="*/ 3449728 h 4173140"/>
              <a:gd name="connsiteX205" fmla="*/ 5418058 w 12138662"/>
              <a:gd name="connsiteY205" fmla="*/ 3335704 h 4173140"/>
              <a:gd name="connsiteX206" fmla="*/ 5533429 w 12138662"/>
              <a:gd name="connsiteY206" fmla="*/ 3335704 h 4173140"/>
              <a:gd name="connsiteX207" fmla="*/ 5533429 w 12138662"/>
              <a:gd name="connsiteY207" fmla="*/ 3718965 h 4173140"/>
              <a:gd name="connsiteX208" fmla="*/ 5735073 w 12138662"/>
              <a:gd name="connsiteY208" fmla="*/ 3517321 h 4173140"/>
              <a:gd name="connsiteX209" fmla="*/ 5854839 w 12138662"/>
              <a:gd name="connsiteY209" fmla="*/ 3517321 h 4173140"/>
              <a:gd name="connsiteX210" fmla="*/ 5694530 w 12138662"/>
              <a:gd name="connsiteY210" fmla="*/ 3677631 h 4173140"/>
              <a:gd name="connsiteX211" fmla="*/ 5866433 w 12138662"/>
              <a:gd name="connsiteY211" fmla="*/ 3984462 h 4173140"/>
              <a:gd name="connsiteX212" fmla="*/ 5767147 w 12138662"/>
              <a:gd name="connsiteY212" fmla="*/ 3984462 h 4173140"/>
              <a:gd name="connsiteX213" fmla="*/ 5670814 w 12138662"/>
              <a:gd name="connsiteY213" fmla="*/ 3812518 h 4173140"/>
              <a:gd name="connsiteX214" fmla="*/ 5670814 w 12138662"/>
              <a:gd name="connsiteY214" fmla="*/ 3701346 h 4173140"/>
              <a:gd name="connsiteX215" fmla="*/ 5533429 w 12138662"/>
              <a:gd name="connsiteY215" fmla="*/ 3838731 h 4173140"/>
              <a:gd name="connsiteX216" fmla="*/ 5533429 w 12138662"/>
              <a:gd name="connsiteY216" fmla="*/ 3993080 h 4173140"/>
              <a:gd name="connsiteX217" fmla="*/ 5418058 w 12138662"/>
              <a:gd name="connsiteY217" fmla="*/ 3993080 h 4173140"/>
              <a:gd name="connsiteX218" fmla="*/ 10827056 w 12138662"/>
              <a:gd name="connsiteY218" fmla="*/ 312524 h 4173140"/>
              <a:gd name="connsiteX219" fmla="*/ 11045966 w 12138662"/>
              <a:gd name="connsiteY219" fmla="*/ 315639 h 4173140"/>
              <a:gd name="connsiteX220" fmla="*/ 12011392 w 12138662"/>
              <a:gd name="connsiteY220" fmla="*/ 1077865 h 4173140"/>
              <a:gd name="connsiteX221" fmla="*/ 12011391 w 12138662"/>
              <a:gd name="connsiteY221" fmla="*/ 1077865 h 4173140"/>
              <a:gd name="connsiteX222" fmla="*/ 12009251 w 12138662"/>
              <a:gd name="connsiteY222" fmla="*/ 1099092 h 4173140"/>
              <a:gd name="connsiteX223" fmla="*/ 11177673 w 12138662"/>
              <a:gd name="connsiteY223" fmla="*/ 1099092 h 4173140"/>
              <a:gd name="connsiteX224" fmla="*/ 11177673 w 12138662"/>
              <a:gd name="connsiteY224" fmla="*/ 1025440 h 4173140"/>
              <a:gd name="connsiteX225" fmla="*/ 10868103 w 12138662"/>
              <a:gd name="connsiteY225" fmla="*/ 826282 h 4173140"/>
              <a:gd name="connsiteX226" fmla="*/ 10558535 w 12138662"/>
              <a:gd name="connsiteY226" fmla="*/ 1025440 h 4173140"/>
              <a:gd name="connsiteX227" fmla="*/ 10868103 w 12138662"/>
              <a:gd name="connsiteY227" fmla="*/ 1224599 h 4173140"/>
              <a:gd name="connsiteX228" fmla="*/ 12138249 w 12138662"/>
              <a:gd name="connsiteY228" fmla="*/ 2045080 h 4173140"/>
              <a:gd name="connsiteX229" fmla="*/ 11313270 w 12138662"/>
              <a:gd name="connsiteY229" fmla="*/ 2887988 h 4173140"/>
              <a:gd name="connsiteX230" fmla="*/ 10488968 w 12138662"/>
              <a:gd name="connsiteY230" fmla="*/ 2887988 h 4173140"/>
              <a:gd name="connsiteX231" fmla="*/ 9726742 w 12138662"/>
              <a:gd name="connsiteY231" fmla="*/ 2125762 h 4173140"/>
              <a:gd name="connsiteX232" fmla="*/ 9726743 w 12138662"/>
              <a:gd name="connsiteY232" fmla="*/ 2125762 h 4173140"/>
              <a:gd name="connsiteX233" fmla="*/ 9728883 w 12138662"/>
              <a:gd name="connsiteY233" fmla="*/ 2104535 h 4173140"/>
              <a:gd name="connsiteX234" fmla="*/ 10560461 w 12138662"/>
              <a:gd name="connsiteY234" fmla="*/ 2104535 h 4173140"/>
              <a:gd name="connsiteX235" fmla="*/ 10560461 w 12138662"/>
              <a:gd name="connsiteY235" fmla="*/ 2178187 h 4173140"/>
              <a:gd name="connsiteX236" fmla="*/ 10870031 w 12138662"/>
              <a:gd name="connsiteY236" fmla="*/ 2377345 h 4173140"/>
              <a:gd name="connsiteX237" fmla="*/ 11179599 w 12138662"/>
              <a:gd name="connsiteY237" fmla="*/ 2178187 h 4173140"/>
              <a:gd name="connsiteX238" fmla="*/ 10870031 w 12138662"/>
              <a:gd name="connsiteY238" fmla="*/ 1979028 h 4173140"/>
              <a:gd name="connsiteX239" fmla="*/ 9848509 w 12138662"/>
              <a:gd name="connsiteY239" fmla="*/ 1576684 h 4173140"/>
              <a:gd name="connsiteX240" fmla="*/ 9678124 w 12138662"/>
              <a:gd name="connsiteY240" fmla="*/ 1231479 h 4173140"/>
              <a:gd name="connsiteX241" fmla="*/ 9662638 w 12138662"/>
              <a:gd name="connsiteY241" fmla="*/ 1077865 h 4173140"/>
              <a:gd name="connsiteX242" fmla="*/ 9678124 w 12138662"/>
              <a:gd name="connsiteY242" fmla="*/ 924250 h 4173140"/>
              <a:gd name="connsiteX243" fmla="*/ 10424864 w 12138662"/>
              <a:gd name="connsiteY243" fmla="*/ 315639 h 4173140"/>
              <a:gd name="connsiteX244" fmla="*/ 5616768 w 12138662"/>
              <a:gd name="connsiteY244" fmla="*/ 290998 h 4173140"/>
              <a:gd name="connsiteX245" fmla="*/ 6562563 w 12138662"/>
              <a:gd name="connsiteY245" fmla="*/ 1147139 h 4173140"/>
              <a:gd name="connsiteX246" fmla="*/ 6562563 w 12138662"/>
              <a:gd name="connsiteY246" fmla="*/ 2887988 h 4173140"/>
              <a:gd name="connsiteX247" fmla="*/ 5596793 w 12138662"/>
              <a:gd name="connsiteY247" fmla="*/ 2887988 h 4173140"/>
              <a:gd name="connsiteX248" fmla="*/ 5596793 w 12138662"/>
              <a:gd name="connsiteY248" fmla="*/ 1558105 h 4173140"/>
              <a:gd name="connsiteX249" fmla="*/ 4928973 w 12138662"/>
              <a:gd name="connsiteY249" fmla="*/ 1558105 h 4173140"/>
              <a:gd name="connsiteX250" fmla="*/ 4928973 w 12138662"/>
              <a:gd name="connsiteY250" fmla="*/ 2887989 h 4173140"/>
              <a:gd name="connsiteX251" fmla="*/ 3963204 w 12138662"/>
              <a:gd name="connsiteY251" fmla="*/ 2887989 h 4173140"/>
              <a:gd name="connsiteX252" fmla="*/ 3963204 w 12138662"/>
              <a:gd name="connsiteY252" fmla="*/ 314807 h 4173140"/>
              <a:gd name="connsiteX253" fmla="*/ 4928973 w 12138662"/>
              <a:gd name="connsiteY253" fmla="*/ 314807 h 4173140"/>
              <a:gd name="connsiteX254" fmla="*/ 4928973 w 12138662"/>
              <a:gd name="connsiteY254" fmla="*/ 838914 h 4173140"/>
              <a:gd name="connsiteX255" fmla="*/ 5616768 w 12138662"/>
              <a:gd name="connsiteY255" fmla="*/ 290998 h 4173140"/>
              <a:gd name="connsiteX256" fmla="*/ 8081734 w 12138662"/>
              <a:gd name="connsiteY256" fmla="*/ 288746 h 4173140"/>
              <a:gd name="connsiteX257" fmla="*/ 9363921 w 12138662"/>
              <a:gd name="connsiteY257" fmla="*/ 1326449 h 4173140"/>
              <a:gd name="connsiteX258" fmla="*/ 9364801 w 12138662"/>
              <a:gd name="connsiteY258" fmla="*/ 1332176 h 4173140"/>
              <a:gd name="connsiteX259" fmla="*/ 8467573 w 12138662"/>
              <a:gd name="connsiteY259" fmla="*/ 1332176 h 4173140"/>
              <a:gd name="connsiteX260" fmla="*/ 8460821 w 12138662"/>
              <a:gd name="connsiteY260" fmla="*/ 1268827 h 4173140"/>
              <a:gd name="connsiteX261" fmla="*/ 8091101 w 12138662"/>
              <a:gd name="connsiteY261" fmla="*/ 983804 h 4173140"/>
              <a:gd name="connsiteX262" fmla="*/ 7713711 w 12138662"/>
              <a:gd name="connsiteY262" fmla="*/ 1340768 h 4173140"/>
              <a:gd name="connsiteX263" fmla="*/ 7713711 w 12138662"/>
              <a:gd name="connsiteY263" fmla="*/ 1502800 h 4173140"/>
              <a:gd name="connsiteX264" fmla="*/ 7711923 w 12138662"/>
              <a:gd name="connsiteY264" fmla="*/ 1502800 h 4173140"/>
              <a:gd name="connsiteX265" fmla="*/ 7711923 w 12138662"/>
              <a:gd name="connsiteY265" fmla="*/ 1859763 h 4173140"/>
              <a:gd name="connsiteX266" fmla="*/ 8089312 w 12138662"/>
              <a:gd name="connsiteY266" fmla="*/ 2216727 h 4173140"/>
              <a:gd name="connsiteX267" fmla="*/ 8459033 w 12138662"/>
              <a:gd name="connsiteY267" fmla="*/ 1931704 h 4173140"/>
              <a:gd name="connsiteX268" fmla="*/ 8463692 w 12138662"/>
              <a:gd name="connsiteY268" fmla="*/ 1887988 h 4173140"/>
              <a:gd name="connsiteX269" fmla="*/ 9354158 w 12138662"/>
              <a:gd name="connsiteY269" fmla="*/ 1887988 h 4173140"/>
              <a:gd name="connsiteX270" fmla="*/ 9331671 w 12138662"/>
              <a:gd name="connsiteY270" fmla="*/ 1974835 h 4173140"/>
              <a:gd name="connsiteX271" fmla="*/ 8081734 w 12138662"/>
              <a:gd name="connsiteY271" fmla="*/ 2887989 h 4173140"/>
              <a:gd name="connsiteX272" fmla="*/ 6772956 w 12138662"/>
              <a:gd name="connsiteY272" fmla="*/ 1588368 h 4173140"/>
              <a:gd name="connsiteX273" fmla="*/ 8081734 w 12138662"/>
              <a:gd name="connsiteY273" fmla="*/ 288746 h 4173140"/>
              <a:gd name="connsiteX274" fmla="*/ 2854740 w 12138662"/>
              <a:gd name="connsiteY274" fmla="*/ 57041 h 4173140"/>
              <a:gd name="connsiteX275" fmla="*/ 3043976 w 12138662"/>
              <a:gd name="connsiteY275" fmla="*/ 225737 h 4173140"/>
              <a:gd name="connsiteX276" fmla="*/ 3182612 w 12138662"/>
              <a:gd name="connsiteY276" fmla="*/ 618275 h 4173140"/>
              <a:gd name="connsiteX277" fmla="*/ 3182612 w 12138662"/>
              <a:gd name="connsiteY277" fmla="*/ 3193981 h 4173140"/>
              <a:gd name="connsiteX278" fmla="*/ 582846 w 12138662"/>
              <a:gd name="connsiteY278" fmla="*/ 3193981 h 4173140"/>
              <a:gd name="connsiteX279" fmla="*/ 2808645 w 12138662"/>
              <a:gd name="connsiteY279" fmla="*/ 60445 h 4173140"/>
              <a:gd name="connsiteX280" fmla="*/ 2854740 w 12138662"/>
              <a:gd name="connsiteY280" fmla="*/ 57041 h 4173140"/>
              <a:gd name="connsiteX281" fmla="*/ 0 w 12138662"/>
              <a:gd name="connsiteY281" fmla="*/ 0 h 4173140"/>
              <a:gd name="connsiteX282" fmla="*/ 2536896 w 12138662"/>
              <a:gd name="connsiteY282" fmla="*/ 0 h 4173140"/>
              <a:gd name="connsiteX283" fmla="*/ 177523 w 12138662"/>
              <a:gd name="connsiteY283" fmla="*/ 3018007 h 4173140"/>
              <a:gd name="connsiteX284" fmla="*/ 99978 w 12138662"/>
              <a:gd name="connsiteY284" fmla="*/ 2963230 h 4173140"/>
              <a:gd name="connsiteX285" fmla="*/ 99978 w 12138662"/>
              <a:gd name="connsiteY285" fmla="*/ 2959228 h 4173140"/>
              <a:gd name="connsiteX286" fmla="*/ 131118 w 12138662"/>
              <a:gd name="connsiteY286" fmla="*/ 2962367 h 4173140"/>
              <a:gd name="connsiteX287" fmla="*/ 370911 w 12138662"/>
              <a:gd name="connsiteY287" fmla="*/ 2722574 h 4173140"/>
              <a:gd name="connsiteX288" fmla="*/ 131118 w 12138662"/>
              <a:gd name="connsiteY288" fmla="*/ 2482781 h 4173140"/>
              <a:gd name="connsiteX289" fmla="*/ 37780 w 12138662"/>
              <a:gd name="connsiteY289" fmla="*/ 2501625 h 4173140"/>
              <a:gd name="connsiteX290" fmla="*/ 0 w 12138662"/>
              <a:gd name="connsiteY290" fmla="*/ 2527097 h 417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12138662" h="4173140">
                <a:moveTo>
                  <a:pt x="7062266" y="3944779"/>
                </a:moveTo>
                <a:cubicBezTo>
                  <a:pt x="6985452" y="3944779"/>
                  <a:pt x="6923182" y="3978372"/>
                  <a:pt x="6923182" y="4019810"/>
                </a:cubicBezTo>
                <a:cubicBezTo>
                  <a:pt x="6923182" y="4061248"/>
                  <a:pt x="6985452" y="4094841"/>
                  <a:pt x="7062266" y="4094841"/>
                </a:cubicBezTo>
                <a:cubicBezTo>
                  <a:pt x="7139080" y="4094841"/>
                  <a:pt x="7201350" y="4061248"/>
                  <a:pt x="7201350" y="4019810"/>
                </a:cubicBezTo>
                <a:cubicBezTo>
                  <a:pt x="7201350" y="3978372"/>
                  <a:pt x="7139080" y="3944779"/>
                  <a:pt x="7062266" y="3944779"/>
                </a:cubicBezTo>
                <a:close/>
                <a:moveTo>
                  <a:pt x="9567635" y="3738427"/>
                </a:moveTo>
                <a:cubicBezTo>
                  <a:pt x="9509094" y="3738427"/>
                  <a:pt x="9461637" y="3780330"/>
                  <a:pt x="9461637" y="3832021"/>
                </a:cubicBezTo>
                <a:lnTo>
                  <a:pt x="9461636" y="3832021"/>
                </a:lnTo>
                <a:cubicBezTo>
                  <a:pt x="9461636" y="3883712"/>
                  <a:pt x="9509093" y="3925615"/>
                  <a:pt x="9567634" y="3925615"/>
                </a:cubicBezTo>
                <a:cubicBezTo>
                  <a:pt x="9626175" y="3925615"/>
                  <a:pt x="9673632" y="3883712"/>
                  <a:pt x="9673632" y="3832021"/>
                </a:cubicBezTo>
                <a:lnTo>
                  <a:pt x="9673632" y="3738427"/>
                </a:lnTo>
                <a:close/>
                <a:moveTo>
                  <a:pt x="5018837" y="3738427"/>
                </a:moveTo>
                <a:cubicBezTo>
                  <a:pt x="4960296" y="3738427"/>
                  <a:pt x="4912839" y="3780330"/>
                  <a:pt x="4912839" y="3832021"/>
                </a:cubicBezTo>
                <a:lnTo>
                  <a:pt x="4912838" y="3832021"/>
                </a:lnTo>
                <a:cubicBezTo>
                  <a:pt x="4912838" y="3883712"/>
                  <a:pt x="4960295" y="3925615"/>
                  <a:pt x="5018836" y="3925615"/>
                </a:cubicBezTo>
                <a:cubicBezTo>
                  <a:pt x="5077377" y="3925615"/>
                  <a:pt x="5124834" y="3883712"/>
                  <a:pt x="5124834" y="3832021"/>
                </a:cubicBezTo>
                <a:lnTo>
                  <a:pt x="5124834" y="3738427"/>
                </a:lnTo>
                <a:close/>
                <a:moveTo>
                  <a:pt x="10177440" y="3593458"/>
                </a:moveTo>
                <a:cubicBezTo>
                  <a:pt x="10115487" y="3593458"/>
                  <a:pt x="10065265" y="3661905"/>
                  <a:pt x="10065265" y="3746339"/>
                </a:cubicBezTo>
                <a:cubicBezTo>
                  <a:pt x="10065265" y="3830773"/>
                  <a:pt x="10115487" y="3899220"/>
                  <a:pt x="10177440" y="3899220"/>
                </a:cubicBezTo>
                <a:cubicBezTo>
                  <a:pt x="10239393" y="3899220"/>
                  <a:pt x="10289615" y="3830773"/>
                  <a:pt x="10289615" y="3746339"/>
                </a:cubicBezTo>
                <a:cubicBezTo>
                  <a:pt x="10289615" y="3661905"/>
                  <a:pt x="10239393" y="3593458"/>
                  <a:pt x="10177440" y="3593458"/>
                </a:cubicBezTo>
                <a:close/>
                <a:moveTo>
                  <a:pt x="10750595" y="3589486"/>
                </a:moveTo>
                <a:cubicBezTo>
                  <a:pt x="10688642" y="3589486"/>
                  <a:pt x="10638420" y="3657933"/>
                  <a:pt x="10638420" y="3742367"/>
                </a:cubicBezTo>
                <a:cubicBezTo>
                  <a:pt x="10638420" y="3826801"/>
                  <a:pt x="10688642" y="3895248"/>
                  <a:pt x="10750595" y="3895248"/>
                </a:cubicBezTo>
                <a:cubicBezTo>
                  <a:pt x="10812548" y="3895248"/>
                  <a:pt x="10862770" y="3826801"/>
                  <a:pt x="10862770" y="3742367"/>
                </a:cubicBezTo>
                <a:cubicBezTo>
                  <a:pt x="10862770" y="3657933"/>
                  <a:pt x="10812548" y="3589486"/>
                  <a:pt x="10750595" y="3589486"/>
                </a:cubicBezTo>
                <a:close/>
                <a:moveTo>
                  <a:pt x="11308093" y="3565310"/>
                </a:moveTo>
                <a:cubicBezTo>
                  <a:pt x="11236842" y="3570888"/>
                  <a:pt x="11196927" y="3591569"/>
                  <a:pt x="11192165" y="3689454"/>
                </a:cubicBezTo>
                <a:lnTo>
                  <a:pt x="11404853" y="3687094"/>
                </a:lnTo>
                <a:lnTo>
                  <a:pt x="11405352" y="3684564"/>
                </a:lnTo>
                <a:cubicBezTo>
                  <a:pt x="11405352" y="3620017"/>
                  <a:pt x="11379344" y="3559732"/>
                  <a:pt x="11308093" y="3565310"/>
                </a:cubicBezTo>
                <a:close/>
                <a:moveTo>
                  <a:pt x="7043448" y="3561509"/>
                </a:moveTo>
                <a:cubicBezTo>
                  <a:pt x="6996766" y="3561509"/>
                  <a:pt x="6958922" y="3595102"/>
                  <a:pt x="6958922" y="3636540"/>
                </a:cubicBezTo>
                <a:cubicBezTo>
                  <a:pt x="6958922" y="3677978"/>
                  <a:pt x="6996766" y="3711571"/>
                  <a:pt x="7043448" y="3711571"/>
                </a:cubicBezTo>
                <a:cubicBezTo>
                  <a:pt x="7090130" y="3711571"/>
                  <a:pt x="7127974" y="3677978"/>
                  <a:pt x="7127974" y="3636540"/>
                </a:cubicBezTo>
                <a:cubicBezTo>
                  <a:pt x="7127974" y="3595102"/>
                  <a:pt x="7090130" y="3561509"/>
                  <a:pt x="7043448" y="3561509"/>
                </a:cubicBezTo>
                <a:close/>
                <a:moveTo>
                  <a:pt x="5992224" y="3517321"/>
                </a:moveTo>
                <a:lnTo>
                  <a:pt x="6095205" y="3517321"/>
                </a:lnTo>
                <a:lnTo>
                  <a:pt x="6095205" y="3984462"/>
                </a:lnTo>
                <a:lnTo>
                  <a:pt x="5992224" y="3984462"/>
                </a:lnTo>
                <a:close/>
                <a:moveTo>
                  <a:pt x="10200413" y="3501874"/>
                </a:moveTo>
                <a:cubicBezTo>
                  <a:pt x="10223842" y="3501543"/>
                  <a:pt x="10247357" y="3505342"/>
                  <a:pt x="10270094" y="3513591"/>
                </a:cubicBezTo>
                <a:cubicBezTo>
                  <a:pt x="10358744" y="3545751"/>
                  <a:pt x="10415734" y="3638397"/>
                  <a:pt x="10411957" y="3744210"/>
                </a:cubicBezTo>
                <a:cubicBezTo>
                  <a:pt x="10408552" y="3839652"/>
                  <a:pt x="10356216" y="3927825"/>
                  <a:pt x="10277408" y="3970889"/>
                </a:cubicBezTo>
                <a:cubicBezTo>
                  <a:pt x="10230124" y="3996729"/>
                  <a:pt x="10178952" y="4003364"/>
                  <a:pt x="10131896" y="3992625"/>
                </a:cubicBezTo>
                <a:lnTo>
                  <a:pt x="10075090" y="3967929"/>
                </a:lnTo>
                <a:lnTo>
                  <a:pt x="10075091" y="4141523"/>
                </a:lnTo>
                <a:lnTo>
                  <a:pt x="9972110" y="4141522"/>
                </a:lnTo>
                <a:lnTo>
                  <a:pt x="9972110" y="3506902"/>
                </a:lnTo>
                <a:lnTo>
                  <a:pt x="10075091" y="3506903"/>
                </a:lnTo>
                <a:lnTo>
                  <a:pt x="10075091" y="3546733"/>
                </a:lnTo>
                <a:lnTo>
                  <a:pt x="10131242" y="3514945"/>
                </a:lnTo>
                <a:cubicBezTo>
                  <a:pt x="10153641" y="3506668"/>
                  <a:pt x="10176985" y="3502206"/>
                  <a:pt x="10200413" y="3501874"/>
                </a:cubicBezTo>
                <a:close/>
                <a:moveTo>
                  <a:pt x="10773568" y="3497902"/>
                </a:moveTo>
                <a:cubicBezTo>
                  <a:pt x="10796997" y="3497571"/>
                  <a:pt x="10820512" y="3501370"/>
                  <a:pt x="10843249" y="3509619"/>
                </a:cubicBezTo>
                <a:cubicBezTo>
                  <a:pt x="10931899" y="3541779"/>
                  <a:pt x="10988889" y="3634425"/>
                  <a:pt x="10985112" y="3740238"/>
                </a:cubicBezTo>
                <a:cubicBezTo>
                  <a:pt x="10981707" y="3835680"/>
                  <a:pt x="10929371" y="3923853"/>
                  <a:pt x="10850563" y="3966917"/>
                </a:cubicBezTo>
                <a:cubicBezTo>
                  <a:pt x="10803279" y="3992757"/>
                  <a:pt x="10752107" y="3999392"/>
                  <a:pt x="10705051" y="3988653"/>
                </a:cubicBezTo>
                <a:lnTo>
                  <a:pt x="10648245" y="3963957"/>
                </a:lnTo>
                <a:lnTo>
                  <a:pt x="10648246" y="4137551"/>
                </a:lnTo>
                <a:lnTo>
                  <a:pt x="10545265" y="4137550"/>
                </a:lnTo>
                <a:lnTo>
                  <a:pt x="10545265" y="3502930"/>
                </a:lnTo>
                <a:lnTo>
                  <a:pt x="10648246" y="3502931"/>
                </a:lnTo>
                <a:lnTo>
                  <a:pt x="10648246" y="3542761"/>
                </a:lnTo>
                <a:lnTo>
                  <a:pt x="10704397" y="3510973"/>
                </a:lnTo>
                <a:cubicBezTo>
                  <a:pt x="10726796" y="3502696"/>
                  <a:pt x="10750140" y="3498234"/>
                  <a:pt x="10773568" y="3497902"/>
                </a:cubicBezTo>
                <a:close/>
                <a:moveTo>
                  <a:pt x="11298959" y="3495518"/>
                </a:moveTo>
                <a:cubicBezTo>
                  <a:pt x="11467379" y="3490628"/>
                  <a:pt x="11524226" y="3604972"/>
                  <a:pt x="11524226" y="3739990"/>
                </a:cubicBezTo>
                <a:lnTo>
                  <a:pt x="11522203" y="3761772"/>
                </a:lnTo>
                <a:lnTo>
                  <a:pt x="11188863" y="3761772"/>
                </a:lnTo>
                <a:lnTo>
                  <a:pt x="11188863" y="3809743"/>
                </a:lnTo>
                <a:lnTo>
                  <a:pt x="11190688" y="3809743"/>
                </a:lnTo>
                <a:cubicBezTo>
                  <a:pt x="11263130" y="3977034"/>
                  <a:pt x="11416253" y="3904724"/>
                  <a:pt x="11430016" y="3827523"/>
                </a:cubicBezTo>
                <a:lnTo>
                  <a:pt x="11518437" y="3866603"/>
                </a:lnTo>
                <a:cubicBezTo>
                  <a:pt x="11496594" y="3892760"/>
                  <a:pt x="11432672" y="3997235"/>
                  <a:pt x="11323408" y="4001577"/>
                </a:cubicBezTo>
                <a:cubicBezTo>
                  <a:pt x="11104420" y="4010279"/>
                  <a:pt x="11077767" y="3824333"/>
                  <a:pt x="11073693" y="3739990"/>
                </a:cubicBezTo>
                <a:cubicBezTo>
                  <a:pt x="11069618" y="3655647"/>
                  <a:pt x="11130539" y="3500408"/>
                  <a:pt x="11298959" y="3495518"/>
                </a:cubicBezTo>
                <a:close/>
                <a:moveTo>
                  <a:pt x="4527436" y="3495113"/>
                </a:moveTo>
                <a:cubicBezTo>
                  <a:pt x="4607119" y="3489204"/>
                  <a:pt x="4684968" y="3528222"/>
                  <a:pt x="4683970" y="3644253"/>
                </a:cubicBezTo>
                <a:lnTo>
                  <a:pt x="4684701" y="3993080"/>
                </a:lnTo>
                <a:lnTo>
                  <a:pt x="4561412" y="3993080"/>
                </a:lnTo>
                <a:lnTo>
                  <a:pt x="4561412" y="3640932"/>
                </a:lnTo>
                <a:cubicBezTo>
                  <a:pt x="4544709" y="3592034"/>
                  <a:pt x="4452214" y="3550470"/>
                  <a:pt x="4379277" y="3640932"/>
                </a:cubicBezTo>
                <a:lnTo>
                  <a:pt x="4379277" y="3993080"/>
                </a:lnTo>
                <a:lnTo>
                  <a:pt x="4255987" y="3993080"/>
                </a:lnTo>
                <a:lnTo>
                  <a:pt x="4255987" y="3640932"/>
                </a:lnTo>
                <a:cubicBezTo>
                  <a:pt x="4184712" y="3550470"/>
                  <a:pt x="4098771" y="3621373"/>
                  <a:pt x="4078840" y="3640932"/>
                </a:cubicBezTo>
                <a:lnTo>
                  <a:pt x="4078840" y="3993080"/>
                </a:lnTo>
                <a:lnTo>
                  <a:pt x="3955550" y="3993080"/>
                </a:lnTo>
                <a:lnTo>
                  <a:pt x="3955550" y="3510194"/>
                </a:lnTo>
                <a:lnTo>
                  <a:pt x="4078840" y="3510194"/>
                </a:lnTo>
                <a:lnTo>
                  <a:pt x="4078840" y="3551880"/>
                </a:lnTo>
                <a:cubicBezTo>
                  <a:pt x="4104069" y="3521751"/>
                  <a:pt x="4305330" y="3410941"/>
                  <a:pt x="4359898" y="3615525"/>
                </a:cubicBezTo>
                <a:cubicBezTo>
                  <a:pt x="4366234" y="3551855"/>
                  <a:pt x="4447751" y="3501021"/>
                  <a:pt x="4527436" y="3495113"/>
                </a:cubicBezTo>
                <a:close/>
                <a:moveTo>
                  <a:pt x="11958352" y="3494987"/>
                </a:moveTo>
                <a:cubicBezTo>
                  <a:pt x="12005799" y="3499275"/>
                  <a:pt x="12064544" y="3528637"/>
                  <a:pt x="12062758" y="3682680"/>
                </a:cubicBezTo>
                <a:cubicBezTo>
                  <a:pt x="12062530" y="3702311"/>
                  <a:pt x="12062694" y="3706445"/>
                  <a:pt x="12062662" y="3718328"/>
                </a:cubicBezTo>
                <a:cubicBezTo>
                  <a:pt x="12062694" y="3807039"/>
                  <a:pt x="12062726" y="3895751"/>
                  <a:pt x="12062758" y="3984462"/>
                </a:cubicBezTo>
                <a:lnTo>
                  <a:pt x="11959777" y="3984462"/>
                </a:lnTo>
                <a:lnTo>
                  <a:pt x="11959777" y="3807711"/>
                </a:lnTo>
                <a:lnTo>
                  <a:pt x="11960194" y="3612080"/>
                </a:lnTo>
                <a:cubicBezTo>
                  <a:pt x="11869513" y="3542094"/>
                  <a:pt x="11804099" y="3625771"/>
                  <a:pt x="11772880" y="3687835"/>
                </a:cubicBezTo>
                <a:lnTo>
                  <a:pt x="11772880" y="3984462"/>
                </a:lnTo>
                <a:lnTo>
                  <a:pt x="11669899" y="3984462"/>
                </a:lnTo>
                <a:lnTo>
                  <a:pt x="11669899" y="3517321"/>
                </a:lnTo>
                <a:lnTo>
                  <a:pt x="11772880" y="3517321"/>
                </a:lnTo>
                <a:lnTo>
                  <a:pt x="11772880" y="3624400"/>
                </a:lnTo>
                <a:cubicBezTo>
                  <a:pt x="11796955" y="3535016"/>
                  <a:pt x="11874754" y="3497180"/>
                  <a:pt x="11917332" y="3495367"/>
                </a:cubicBezTo>
                <a:cubicBezTo>
                  <a:pt x="11927976" y="3494914"/>
                  <a:pt x="11942537" y="3493557"/>
                  <a:pt x="11958352" y="3494987"/>
                </a:cubicBezTo>
                <a:close/>
                <a:moveTo>
                  <a:pt x="6561454" y="3492584"/>
                </a:moveTo>
                <a:cubicBezTo>
                  <a:pt x="6608901" y="3496872"/>
                  <a:pt x="6667646" y="3526234"/>
                  <a:pt x="6665859" y="3680277"/>
                </a:cubicBezTo>
                <a:cubicBezTo>
                  <a:pt x="6665631" y="3699908"/>
                  <a:pt x="6665795" y="3704042"/>
                  <a:pt x="6665763" y="3715925"/>
                </a:cubicBezTo>
                <a:cubicBezTo>
                  <a:pt x="6665795" y="3804636"/>
                  <a:pt x="6665827" y="3893348"/>
                  <a:pt x="6665859" y="3982059"/>
                </a:cubicBezTo>
                <a:lnTo>
                  <a:pt x="6562878" y="3982059"/>
                </a:lnTo>
                <a:lnTo>
                  <a:pt x="6562878" y="3805308"/>
                </a:lnTo>
                <a:lnTo>
                  <a:pt x="6563295" y="3609677"/>
                </a:lnTo>
                <a:cubicBezTo>
                  <a:pt x="6472614" y="3539691"/>
                  <a:pt x="6407200" y="3623368"/>
                  <a:pt x="6375981" y="3685432"/>
                </a:cubicBezTo>
                <a:lnTo>
                  <a:pt x="6375981" y="3982059"/>
                </a:lnTo>
                <a:lnTo>
                  <a:pt x="6273000" y="3982059"/>
                </a:lnTo>
                <a:lnTo>
                  <a:pt x="6273000" y="3514918"/>
                </a:lnTo>
                <a:lnTo>
                  <a:pt x="6375981" y="3514918"/>
                </a:lnTo>
                <a:lnTo>
                  <a:pt x="6375981" y="3621997"/>
                </a:lnTo>
                <a:cubicBezTo>
                  <a:pt x="6400056" y="3532613"/>
                  <a:pt x="6477855" y="3494777"/>
                  <a:pt x="6520433" y="3492964"/>
                </a:cubicBezTo>
                <a:cubicBezTo>
                  <a:pt x="6531078" y="3492511"/>
                  <a:pt x="6545638" y="3491154"/>
                  <a:pt x="6561454" y="3492584"/>
                </a:cubicBezTo>
                <a:close/>
                <a:moveTo>
                  <a:pt x="9549712" y="3483910"/>
                </a:moveTo>
                <a:cubicBezTo>
                  <a:pt x="9615478" y="3473273"/>
                  <a:pt x="9798230" y="3498981"/>
                  <a:pt x="9796015" y="3669477"/>
                </a:cubicBezTo>
                <a:cubicBezTo>
                  <a:pt x="9793800" y="3839973"/>
                  <a:pt x="9791553" y="3855269"/>
                  <a:pt x="9791855" y="3984462"/>
                </a:cubicBezTo>
                <a:lnTo>
                  <a:pt x="9688874" y="3984462"/>
                </a:lnTo>
                <a:lnTo>
                  <a:pt x="9688874" y="3841179"/>
                </a:lnTo>
                <a:cubicBezTo>
                  <a:pt x="9688874" y="3924568"/>
                  <a:pt x="9612314" y="3992169"/>
                  <a:pt x="9517873" y="3992169"/>
                </a:cubicBezTo>
                <a:cubicBezTo>
                  <a:pt x="9423432" y="3992169"/>
                  <a:pt x="9346872" y="3924568"/>
                  <a:pt x="9346872" y="3841179"/>
                </a:cubicBezTo>
                <a:lnTo>
                  <a:pt x="9346873" y="3841179"/>
                </a:lnTo>
                <a:cubicBezTo>
                  <a:pt x="9346873" y="3757790"/>
                  <a:pt x="9423433" y="3690189"/>
                  <a:pt x="9517874" y="3690189"/>
                </a:cubicBezTo>
                <a:lnTo>
                  <a:pt x="9688874" y="3690189"/>
                </a:lnTo>
                <a:cubicBezTo>
                  <a:pt x="9680616" y="3509238"/>
                  <a:pt x="9461413" y="3572590"/>
                  <a:pt x="9453130" y="3653134"/>
                </a:cubicBezTo>
                <a:lnTo>
                  <a:pt x="9365611" y="3626334"/>
                </a:lnTo>
                <a:cubicBezTo>
                  <a:pt x="9374011" y="3599206"/>
                  <a:pt x="9440102" y="3501637"/>
                  <a:pt x="9549712" y="3483910"/>
                </a:cubicBezTo>
                <a:close/>
                <a:moveTo>
                  <a:pt x="5000914" y="3483910"/>
                </a:moveTo>
                <a:cubicBezTo>
                  <a:pt x="5066680" y="3473273"/>
                  <a:pt x="5249432" y="3498981"/>
                  <a:pt x="5247217" y="3669477"/>
                </a:cubicBezTo>
                <a:cubicBezTo>
                  <a:pt x="5245002" y="3839973"/>
                  <a:pt x="5242755" y="3855269"/>
                  <a:pt x="5243057" y="3984462"/>
                </a:cubicBezTo>
                <a:lnTo>
                  <a:pt x="5140076" y="3984462"/>
                </a:lnTo>
                <a:lnTo>
                  <a:pt x="5140076" y="3841179"/>
                </a:lnTo>
                <a:cubicBezTo>
                  <a:pt x="5140076" y="3924568"/>
                  <a:pt x="5063516" y="3992169"/>
                  <a:pt x="4969075" y="3992169"/>
                </a:cubicBezTo>
                <a:cubicBezTo>
                  <a:pt x="4874634" y="3992169"/>
                  <a:pt x="4798074" y="3924568"/>
                  <a:pt x="4798074" y="3841179"/>
                </a:cubicBezTo>
                <a:lnTo>
                  <a:pt x="4798075" y="3841179"/>
                </a:lnTo>
                <a:cubicBezTo>
                  <a:pt x="4798075" y="3757790"/>
                  <a:pt x="4874635" y="3690189"/>
                  <a:pt x="4969076" y="3690189"/>
                </a:cubicBezTo>
                <a:lnTo>
                  <a:pt x="5140076" y="3690189"/>
                </a:lnTo>
                <a:cubicBezTo>
                  <a:pt x="5131818" y="3509238"/>
                  <a:pt x="4912615" y="3572590"/>
                  <a:pt x="4904332" y="3653134"/>
                </a:cubicBezTo>
                <a:lnTo>
                  <a:pt x="4816813" y="3626334"/>
                </a:lnTo>
                <a:cubicBezTo>
                  <a:pt x="4825213" y="3599206"/>
                  <a:pt x="4891304" y="3501637"/>
                  <a:pt x="5000914" y="3483910"/>
                </a:cubicBezTo>
                <a:close/>
                <a:moveTo>
                  <a:pt x="7284352" y="3403232"/>
                </a:moveTo>
                <a:lnTo>
                  <a:pt x="7279996" y="3474177"/>
                </a:lnTo>
                <a:cubicBezTo>
                  <a:pt x="7258874" y="3472319"/>
                  <a:pt x="7238235" y="3482347"/>
                  <a:pt x="7224170" y="3501300"/>
                </a:cubicBezTo>
                <a:cubicBezTo>
                  <a:pt x="7213114" y="3516198"/>
                  <a:pt x="7207008" y="3535433"/>
                  <a:pt x="7207008" y="3555359"/>
                </a:cubicBezTo>
                <a:lnTo>
                  <a:pt x="7203349" y="3555359"/>
                </a:lnTo>
                <a:lnTo>
                  <a:pt x="7220385" y="3575618"/>
                </a:lnTo>
                <a:cubicBezTo>
                  <a:pt x="7230063" y="3593962"/>
                  <a:pt x="7235414" y="3614130"/>
                  <a:pt x="7235414" y="3635300"/>
                </a:cubicBezTo>
                <a:cubicBezTo>
                  <a:pt x="7235414" y="3719981"/>
                  <a:pt x="7149790" y="3788629"/>
                  <a:pt x="7044168" y="3788629"/>
                </a:cubicBezTo>
                <a:cubicBezTo>
                  <a:pt x="7017763" y="3788629"/>
                  <a:pt x="6992607" y="3784339"/>
                  <a:pt x="6969727" y="3776580"/>
                </a:cubicBezTo>
                <a:cubicBezTo>
                  <a:pt x="6941379" y="3788559"/>
                  <a:pt x="6915477" y="3856773"/>
                  <a:pt x="6972701" y="3878532"/>
                </a:cubicBezTo>
                <a:cubicBezTo>
                  <a:pt x="7000801" y="3870773"/>
                  <a:pt x="7031696" y="3866482"/>
                  <a:pt x="7064126" y="3866482"/>
                </a:cubicBezTo>
                <a:cubicBezTo>
                  <a:pt x="7193846" y="3866482"/>
                  <a:pt x="7299005" y="3935130"/>
                  <a:pt x="7299005" y="4019811"/>
                </a:cubicBezTo>
                <a:cubicBezTo>
                  <a:pt x="7299005" y="4104492"/>
                  <a:pt x="7193846" y="4173140"/>
                  <a:pt x="7064126" y="4173140"/>
                </a:cubicBezTo>
                <a:cubicBezTo>
                  <a:pt x="6934406" y="4173140"/>
                  <a:pt x="6829247" y="4104492"/>
                  <a:pt x="6829247" y="4019811"/>
                </a:cubicBezTo>
                <a:cubicBezTo>
                  <a:pt x="6829247" y="3988056"/>
                  <a:pt x="6844035" y="3958555"/>
                  <a:pt x="6869361" y="3934084"/>
                </a:cubicBezTo>
                <a:lnTo>
                  <a:pt x="6881952" y="3924122"/>
                </a:lnTo>
                <a:lnTo>
                  <a:pt x="6867964" y="3914293"/>
                </a:lnTo>
                <a:cubicBezTo>
                  <a:pt x="6859776" y="3906803"/>
                  <a:pt x="6852600" y="3898271"/>
                  <a:pt x="6846696" y="3888836"/>
                </a:cubicBezTo>
                <a:cubicBezTo>
                  <a:pt x="6820210" y="3846509"/>
                  <a:pt x="6824144" y="3793820"/>
                  <a:pt x="6856676" y="3755158"/>
                </a:cubicBezTo>
                <a:lnTo>
                  <a:pt x="6895546" y="3727796"/>
                </a:lnTo>
                <a:lnTo>
                  <a:pt x="6867951" y="3694983"/>
                </a:lnTo>
                <a:cubicBezTo>
                  <a:pt x="6858274" y="3676639"/>
                  <a:pt x="6852922" y="3656471"/>
                  <a:pt x="6852922" y="3635300"/>
                </a:cubicBezTo>
                <a:cubicBezTo>
                  <a:pt x="6852922" y="3550619"/>
                  <a:pt x="6938546" y="3481971"/>
                  <a:pt x="7044168" y="3481971"/>
                </a:cubicBezTo>
                <a:cubicBezTo>
                  <a:pt x="7070574" y="3481971"/>
                  <a:pt x="7095729" y="3486262"/>
                  <a:pt x="7118610" y="3494021"/>
                </a:cubicBezTo>
                <a:lnTo>
                  <a:pt x="7144369" y="3507945"/>
                </a:lnTo>
                <a:lnTo>
                  <a:pt x="7146121" y="3498091"/>
                </a:lnTo>
                <a:cubicBezTo>
                  <a:pt x="7152785" y="3480062"/>
                  <a:pt x="7162596" y="3463432"/>
                  <a:pt x="7175179" y="3449208"/>
                </a:cubicBezTo>
                <a:cubicBezTo>
                  <a:pt x="7203638" y="3417038"/>
                  <a:pt x="7243566" y="3400223"/>
                  <a:pt x="7284352" y="3403232"/>
                </a:cubicBezTo>
                <a:close/>
                <a:moveTo>
                  <a:pt x="7938194" y="3345069"/>
                </a:moveTo>
                <a:lnTo>
                  <a:pt x="8405751" y="3345069"/>
                </a:lnTo>
                <a:lnTo>
                  <a:pt x="8405751" y="3428728"/>
                </a:lnTo>
                <a:lnTo>
                  <a:pt x="8218642" y="3428728"/>
                </a:lnTo>
                <a:lnTo>
                  <a:pt x="8218642" y="3993082"/>
                </a:lnTo>
                <a:lnTo>
                  <a:pt x="8115661" y="3993082"/>
                </a:lnTo>
                <a:lnTo>
                  <a:pt x="8115661" y="3428728"/>
                </a:lnTo>
                <a:lnTo>
                  <a:pt x="7938194" y="3428728"/>
                </a:lnTo>
                <a:close/>
                <a:moveTo>
                  <a:pt x="8809147" y="3345064"/>
                </a:moveTo>
                <a:lnTo>
                  <a:pt x="8912128" y="3345064"/>
                </a:lnTo>
                <a:lnTo>
                  <a:pt x="8912128" y="3563954"/>
                </a:lnTo>
                <a:cubicBezTo>
                  <a:pt x="9131249" y="3378080"/>
                  <a:pt x="9200352" y="3563682"/>
                  <a:pt x="9205161" y="3592122"/>
                </a:cubicBezTo>
                <a:cubicBezTo>
                  <a:pt x="9205755" y="3726375"/>
                  <a:pt x="9206348" y="3860627"/>
                  <a:pt x="9206942" y="3994880"/>
                </a:cubicBezTo>
                <a:lnTo>
                  <a:pt x="9103961" y="3994880"/>
                </a:lnTo>
                <a:lnTo>
                  <a:pt x="9103961" y="3686425"/>
                </a:lnTo>
                <a:cubicBezTo>
                  <a:pt x="9087642" y="3526881"/>
                  <a:pt x="8933210" y="3598319"/>
                  <a:pt x="8912128" y="3686425"/>
                </a:cubicBezTo>
                <a:lnTo>
                  <a:pt x="8912128" y="3993079"/>
                </a:lnTo>
                <a:lnTo>
                  <a:pt x="8809147" y="3993079"/>
                </a:lnTo>
                <a:close/>
                <a:moveTo>
                  <a:pt x="7707333" y="3336447"/>
                </a:moveTo>
                <a:lnTo>
                  <a:pt x="7810314" y="3336447"/>
                </a:lnTo>
                <a:lnTo>
                  <a:pt x="7810314" y="3984462"/>
                </a:lnTo>
                <a:lnTo>
                  <a:pt x="7707333" y="3984462"/>
                </a:lnTo>
                <a:close/>
                <a:moveTo>
                  <a:pt x="5992224" y="3335706"/>
                </a:moveTo>
                <a:lnTo>
                  <a:pt x="6095205" y="3335706"/>
                </a:lnTo>
                <a:lnTo>
                  <a:pt x="6095205" y="3449728"/>
                </a:lnTo>
                <a:lnTo>
                  <a:pt x="5992224" y="3449728"/>
                </a:lnTo>
                <a:close/>
                <a:moveTo>
                  <a:pt x="5418058" y="3335704"/>
                </a:moveTo>
                <a:lnTo>
                  <a:pt x="5533429" y="3335704"/>
                </a:lnTo>
                <a:lnTo>
                  <a:pt x="5533429" y="3718965"/>
                </a:lnTo>
                <a:lnTo>
                  <a:pt x="5735073" y="3517321"/>
                </a:lnTo>
                <a:lnTo>
                  <a:pt x="5854839" y="3517321"/>
                </a:lnTo>
                <a:lnTo>
                  <a:pt x="5694530" y="3677631"/>
                </a:lnTo>
                <a:lnTo>
                  <a:pt x="5866433" y="3984462"/>
                </a:lnTo>
                <a:lnTo>
                  <a:pt x="5767147" y="3984462"/>
                </a:lnTo>
                <a:lnTo>
                  <a:pt x="5670814" y="3812518"/>
                </a:lnTo>
                <a:lnTo>
                  <a:pt x="5670814" y="3701346"/>
                </a:lnTo>
                <a:lnTo>
                  <a:pt x="5533429" y="3838731"/>
                </a:lnTo>
                <a:lnTo>
                  <a:pt x="5533429" y="3993080"/>
                </a:lnTo>
                <a:lnTo>
                  <a:pt x="5418058" y="3993080"/>
                </a:lnTo>
                <a:close/>
                <a:moveTo>
                  <a:pt x="10827056" y="312524"/>
                </a:moveTo>
                <a:lnTo>
                  <a:pt x="11045966" y="315639"/>
                </a:lnTo>
                <a:cubicBezTo>
                  <a:pt x="11466932" y="315639"/>
                  <a:pt x="12011392" y="656899"/>
                  <a:pt x="12011392" y="1077865"/>
                </a:cubicBezTo>
                <a:lnTo>
                  <a:pt x="12011391" y="1077865"/>
                </a:lnTo>
                <a:lnTo>
                  <a:pt x="12009251" y="1099092"/>
                </a:lnTo>
                <a:lnTo>
                  <a:pt x="11177673" y="1099092"/>
                </a:lnTo>
                <a:lnTo>
                  <a:pt x="11177673" y="1025440"/>
                </a:lnTo>
                <a:cubicBezTo>
                  <a:pt x="11177673" y="915448"/>
                  <a:pt x="11039073" y="826282"/>
                  <a:pt x="10868103" y="826282"/>
                </a:cubicBezTo>
                <a:cubicBezTo>
                  <a:pt x="10697133" y="826282"/>
                  <a:pt x="10558535" y="915448"/>
                  <a:pt x="10558535" y="1025440"/>
                </a:cubicBezTo>
                <a:cubicBezTo>
                  <a:pt x="10558535" y="1135433"/>
                  <a:pt x="10661274" y="1179775"/>
                  <a:pt x="10868103" y="1224599"/>
                </a:cubicBezTo>
                <a:cubicBezTo>
                  <a:pt x="11111965" y="1273515"/>
                  <a:pt x="12162501" y="1262716"/>
                  <a:pt x="12138249" y="2045080"/>
                </a:cubicBezTo>
                <a:cubicBezTo>
                  <a:pt x="12117411" y="2717305"/>
                  <a:pt x="11531486" y="2893889"/>
                  <a:pt x="11313270" y="2887988"/>
                </a:cubicBezTo>
                <a:cubicBezTo>
                  <a:pt x="10869170" y="2944433"/>
                  <a:pt x="10763735" y="2887988"/>
                  <a:pt x="10488968" y="2887988"/>
                </a:cubicBezTo>
                <a:cubicBezTo>
                  <a:pt x="10068002" y="2887988"/>
                  <a:pt x="9726742" y="2546728"/>
                  <a:pt x="9726742" y="2125762"/>
                </a:cubicBezTo>
                <a:lnTo>
                  <a:pt x="9726743" y="2125762"/>
                </a:lnTo>
                <a:lnTo>
                  <a:pt x="9728883" y="2104535"/>
                </a:lnTo>
                <a:lnTo>
                  <a:pt x="10560461" y="2104535"/>
                </a:lnTo>
                <a:lnTo>
                  <a:pt x="10560461" y="2178187"/>
                </a:lnTo>
                <a:cubicBezTo>
                  <a:pt x="10560461" y="2288179"/>
                  <a:pt x="10699061" y="2377345"/>
                  <a:pt x="10870031" y="2377345"/>
                </a:cubicBezTo>
                <a:cubicBezTo>
                  <a:pt x="11041001" y="2377345"/>
                  <a:pt x="11179599" y="2288179"/>
                  <a:pt x="11179599" y="2178187"/>
                </a:cubicBezTo>
                <a:cubicBezTo>
                  <a:pt x="11179599" y="2068194"/>
                  <a:pt x="11041001" y="1979028"/>
                  <a:pt x="10870031" y="1979028"/>
                </a:cubicBezTo>
                <a:cubicBezTo>
                  <a:pt x="10648183" y="1878777"/>
                  <a:pt x="10047160" y="1853675"/>
                  <a:pt x="9848509" y="1576684"/>
                </a:cubicBezTo>
                <a:cubicBezTo>
                  <a:pt x="9764652" y="1479878"/>
                  <a:pt x="9704777" y="1361729"/>
                  <a:pt x="9678124" y="1231479"/>
                </a:cubicBezTo>
                <a:lnTo>
                  <a:pt x="9662638" y="1077865"/>
                </a:lnTo>
                <a:lnTo>
                  <a:pt x="9678124" y="924250"/>
                </a:lnTo>
                <a:cubicBezTo>
                  <a:pt x="9749198" y="576916"/>
                  <a:pt x="10056519" y="315639"/>
                  <a:pt x="10424864" y="315639"/>
                </a:cubicBezTo>
                <a:close/>
                <a:moveTo>
                  <a:pt x="5616768" y="290998"/>
                </a:moveTo>
                <a:cubicBezTo>
                  <a:pt x="6064789" y="261600"/>
                  <a:pt x="6565566" y="518481"/>
                  <a:pt x="6562563" y="1147139"/>
                </a:cubicBezTo>
                <a:lnTo>
                  <a:pt x="6562563" y="2887988"/>
                </a:lnTo>
                <a:lnTo>
                  <a:pt x="5596793" y="2887988"/>
                </a:lnTo>
                <a:lnTo>
                  <a:pt x="5596793" y="1558105"/>
                </a:lnTo>
                <a:cubicBezTo>
                  <a:pt x="5598303" y="787141"/>
                  <a:pt x="4927462" y="984364"/>
                  <a:pt x="4928973" y="1558105"/>
                </a:cubicBezTo>
                <a:lnTo>
                  <a:pt x="4928973" y="2887989"/>
                </a:lnTo>
                <a:lnTo>
                  <a:pt x="3963204" y="2887989"/>
                </a:lnTo>
                <a:lnTo>
                  <a:pt x="3963204" y="314807"/>
                </a:lnTo>
                <a:lnTo>
                  <a:pt x="4928973" y="314807"/>
                </a:lnTo>
                <a:lnTo>
                  <a:pt x="4928973" y="838914"/>
                </a:lnTo>
                <a:cubicBezTo>
                  <a:pt x="4951757" y="509911"/>
                  <a:pt x="5268306" y="313864"/>
                  <a:pt x="5616768" y="290998"/>
                </a:cubicBezTo>
                <a:close/>
                <a:moveTo>
                  <a:pt x="8081734" y="288746"/>
                </a:moveTo>
                <a:cubicBezTo>
                  <a:pt x="8714199" y="288746"/>
                  <a:pt x="9241882" y="734233"/>
                  <a:pt x="9363921" y="1326449"/>
                </a:cubicBezTo>
                <a:lnTo>
                  <a:pt x="9364801" y="1332176"/>
                </a:lnTo>
                <a:lnTo>
                  <a:pt x="8467573" y="1332176"/>
                </a:lnTo>
                <a:lnTo>
                  <a:pt x="8460821" y="1268827"/>
                </a:lnTo>
                <a:cubicBezTo>
                  <a:pt x="8425632" y="1106164"/>
                  <a:pt x="8273473" y="983804"/>
                  <a:pt x="8091101" y="983804"/>
                </a:cubicBezTo>
                <a:cubicBezTo>
                  <a:pt x="7882674" y="983804"/>
                  <a:pt x="7713711" y="1143622"/>
                  <a:pt x="7713711" y="1340768"/>
                </a:cubicBezTo>
                <a:lnTo>
                  <a:pt x="7713711" y="1502800"/>
                </a:lnTo>
                <a:lnTo>
                  <a:pt x="7711923" y="1502800"/>
                </a:lnTo>
                <a:lnTo>
                  <a:pt x="7711923" y="1859763"/>
                </a:lnTo>
                <a:cubicBezTo>
                  <a:pt x="7711923" y="2056909"/>
                  <a:pt x="7880885" y="2216727"/>
                  <a:pt x="8089312" y="2216727"/>
                </a:cubicBezTo>
                <a:cubicBezTo>
                  <a:pt x="8271685" y="2216727"/>
                  <a:pt x="8423844" y="2094366"/>
                  <a:pt x="8459033" y="1931704"/>
                </a:cubicBezTo>
                <a:lnTo>
                  <a:pt x="8463692" y="1887988"/>
                </a:lnTo>
                <a:lnTo>
                  <a:pt x="9354158" y="1887988"/>
                </a:lnTo>
                <a:lnTo>
                  <a:pt x="9331671" y="1974835"/>
                </a:lnTo>
                <a:cubicBezTo>
                  <a:pt x="9165964" y="2503870"/>
                  <a:pt x="8669023" y="2887989"/>
                  <a:pt x="8081734" y="2887989"/>
                </a:cubicBezTo>
                <a:cubicBezTo>
                  <a:pt x="7358916" y="2887989"/>
                  <a:pt x="6772956" y="2306129"/>
                  <a:pt x="6772956" y="1588368"/>
                </a:cubicBezTo>
                <a:cubicBezTo>
                  <a:pt x="6772956" y="870606"/>
                  <a:pt x="7358916" y="288746"/>
                  <a:pt x="8081734" y="288746"/>
                </a:cubicBezTo>
                <a:close/>
                <a:moveTo>
                  <a:pt x="2854740" y="57041"/>
                </a:moveTo>
                <a:cubicBezTo>
                  <a:pt x="2959887" y="64438"/>
                  <a:pt x="3045028" y="171883"/>
                  <a:pt x="3043976" y="225737"/>
                </a:cubicBezTo>
                <a:cubicBezTo>
                  <a:pt x="2706941" y="128667"/>
                  <a:pt x="2672010" y="842419"/>
                  <a:pt x="3182612" y="618275"/>
                </a:cubicBezTo>
                <a:lnTo>
                  <a:pt x="3182612" y="3193981"/>
                </a:lnTo>
                <a:lnTo>
                  <a:pt x="582846" y="3193981"/>
                </a:lnTo>
                <a:cubicBezTo>
                  <a:pt x="1701296" y="2696316"/>
                  <a:pt x="2174291" y="127804"/>
                  <a:pt x="2808645" y="60445"/>
                </a:cubicBezTo>
                <a:cubicBezTo>
                  <a:pt x="2824290" y="56970"/>
                  <a:pt x="2839719" y="55985"/>
                  <a:pt x="2854740" y="57041"/>
                </a:cubicBezTo>
                <a:close/>
                <a:moveTo>
                  <a:pt x="0" y="0"/>
                </a:moveTo>
                <a:lnTo>
                  <a:pt x="2536896" y="0"/>
                </a:lnTo>
                <a:cubicBezTo>
                  <a:pt x="1419927" y="471719"/>
                  <a:pt x="974610" y="3475583"/>
                  <a:pt x="177523" y="3018007"/>
                </a:cubicBezTo>
                <a:lnTo>
                  <a:pt x="99978" y="2963230"/>
                </a:lnTo>
                <a:lnTo>
                  <a:pt x="99978" y="2959228"/>
                </a:lnTo>
                <a:lnTo>
                  <a:pt x="131118" y="2962367"/>
                </a:lnTo>
                <a:cubicBezTo>
                  <a:pt x="263552" y="2962367"/>
                  <a:pt x="370911" y="2855008"/>
                  <a:pt x="370911" y="2722574"/>
                </a:cubicBezTo>
                <a:cubicBezTo>
                  <a:pt x="370911" y="2590140"/>
                  <a:pt x="263552" y="2482781"/>
                  <a:pt x="131118" y="2482781"/>
                </a:cubicBezTo>
                <a:cubicBezTo>
                  <a:pt x="98010" y="2482781"/>
                  <a:pt x="66468" y="2489491"/>
                  <a:pt x="37780" y="2501625"/>
                </a:cubicBezTo>
                <a:lnTo>
                  <a:pt x="0" y="25270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dirty="0"/>
          </a:p>
        </p:txBody>
      </p:sp>
      <p:sp>
        <p:nvSpPr>
          <p:cNvPr id="31" name="Title 13"/>
          <p:cNvSpPr>
            <a:spLocks noGrp="1"/>
          </p:cNvSpPr>
          <p:nvPr>
            <p:ph type="title" hasCustomPrompt="1"/>
          </p:nvPr>
        </p:nvSpPr>
        <p:spPr>
          <a:xfrm>
            <a:off x="7565720" y="1982245"/>
            <a:ext cx="4367895" cy="2290210"/>
          </a:xfrm>
          <a:prstGeom prst="rect">
            <a:avLst/>
          </a:prstGeom>
        </p:spPr>
        <p:txBody>
          <a:bodyPr/>
          <a:lstStyle>
            <a:lvl1pPr algn="l">
              <a:defRPr sz="3600" b="1">
                <a:solidFill>
                  <a:schemeClr val="tx1">
                    <a:lumMod val="25000"/>
                    <a:lumOff val="75000"/>
                  </a:schemeClr>
                </a:solidFill>
              </a:defRPr>
            </a:lvl1pPr>
          </a:lstStyle>
          <a:p>
            <a:pPr lvl="0"/>
            <a:r>
              <a:rPr lang="en" dirty="0"/>
              <a:t>This is your presentation title</a:t>
            </a:r>
            <a:endParaRPr lang="en-US" dirty="0"/>
          </a:p>
        </p:txBody>
      </p:sp>
      <p:sp>
        <p:nvSpPr>
          <p:cNvPr id="32" name="Text Placeholder 2"/>
          <p:cNvSpPr>
            <a:spLocks noGrp="1"/>
          </p:cNvSpPr>
          <p:nvPr>
            <p:ph type="body" sz="quarter" idx="12" hasCustomPrompt="1"/>
          </p:nvPr>
        </p:nvSpPr>
        <p:spPr>
          <a:xfrm>
            <a:off x="7565720" y="4485909"/>
            <a:ext cx="4352423" cy="530225"/>
          </a:xfrm>
          <a:prstGeom prst="rect">
            <a:avLst/>
          </a:prstGeom>
        </p:spPr>
        <p:txBody>
          <a:bodyPr/>
          <a:lstStyle>
            <a:lvl1pPr marL="0" indent="0">
              <a:buNone/>
              <a:defRPr sz="2800">
                <a:solidFill>
                  <a:schemeClr val="tx1">
                    <a:lumMod val="25000"/>
                    <a:lumOff val="75000"/>
                  </a:schemeClr>
                </a:solidFill>
              </a:defRPr>
            </a:lvl1pPr>
          </a:lstStyle>
          <a:p>
            <a:pPr lvl="0"/>
            <a:r>
              <a:rPr lang="en-US" dirty="0"/>
              <a:t>This is your designation</a:t>
            </a:r>
          </a:p>
        </p:txBody>
      </p:sp>
    </p:spTree>
    <p:extLst>
      <p:ext uri="{BB962C8B-B14F-4D97-AF65-F5344CB8AC3E}">
        <p14:creationId xmlns:p14="http://schemas.microsoft.com/office/powerpoint/2010/main" val="2047194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 Left Picture &amp; Text">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365918" y="1195070"/>
            <a:ext cx="5201974" cy="5028311"/>
          </a:xfrm>
          <a:prstGeom prst="rect">
            <a:avLst/>
          </a:prstGeom>
        </p:spPr>
        <p:txBody>
          <a:bodyPr/>
          <a:lstStyle>
            <a:lvl1pPr>
              <a:defRPr/>
            </a:lvl1pPr>
          </a:lstStyle>
          <a:p>
            <a:r>
              <a:rPr lang="en-GB" dirty="0"/>
              <a:t>Insert Picture/ Chart here</a:t>
            </a:r>
          </a:p>
        </p:txBody>
      </p:sp>
      <p:sp>
        <p:nvSpPr>
          <p:cNvPr id="3" name="Text Placeholder 2"/>
          <p:cNvSpPr>
            <a:spLocks noGrp="1"/>
          </p:cNvSpPr>
          <p:nvPr>
            <p:ph type="body" sz="quarter" idx="11" hasCustomPrompt="1"/>
          </p:nvPr>
        </p:nvSpPr>
        <p:spPr>
          <a:xfrm>
            <a:off x="5936776" y="1195070"/>
            <a:ext cx="5534277" cy="5027608"/>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2" hasCustomPrompt="1"/>
          </p:nvPr>
        </p:nvSpPr>
        <p:spPr>
          <a:xfrm>
            <a:off x="366449" y="273314"/>
            <a:ext cx="11104604" cy="819150"/>
          </a:xfrm>
          <a:prstGeom prst="rect">
            <a:avLst/>
          </a:prstGeom>
        </p:spPr>
        <p:txBody>
          <a:bodyPr anchor="ctr"/>
          <a:lstStyle>
            <a:lvl1pPr marL="0" indent="0">
              <a:buNone/>
              <a:defRPr sz="3200" b="1" baseline="0"/>
            </a:lvl1pPr>
            <a:lvl2pPr>
              <a:defRPr sz="3200"/>
            </a:lvl2pPr>
            <a:lvl3pPr>
              <a:defRPr sz="3200"/>
            </a:lvl3pPr>
            <a:lvl4pPr>
              <a:defRPr sz="3200"/>
            </a:lvl4pPr>
            <a:lvl5pPr>
              <a:defRPr sz="3200"/>
            </a:lvl5pPr>
          </a:lstStyle>
          <a:p>
            <a:pPr lvl="0"/>
            <a:r>
              <a:rPr lang="en-US" dirty="0"/>
              <a:t>Key title here</a:t>
            </a:r>
          </a:p>
        </p:txBody>
      </p:sp>
      <p:sp>
        <p:nvSpPr>
          <p:cNvPr id="12"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8"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Tree>
    <p:extLst>
      <p:ext uri="{BB962C8B-B14F-4D97-AF65-F5344CB8AC3E}">
        <p14:creationId xmlns:p14="http://schemas.microsoft.com/office/powerpoint/2010/main" val="3058014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 Right Picture &amp; Text">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6180083" y="1273222"/>
            <a:ext cx="5353095" cy="4895387"/>
          </a:xfrm>
          <a:prstGeom prst="rect">
            <a:avLst/>
          </a:prstGeom>
        </p:spPr>
        <p:txBody>
          <a:bodyPr/>
          <a:lstStyle>
            <a:lvl1pPr>
              <a:defRPr/>
            </a:lvl1pPr>
          </a:lstStyle>
          <a:p>
            <a:r>
              <a:rPr lang="en-GB" dirty="0"/>
              <a:t>Insert Picture/ Chart here</a:t>
            </a:r>
          </a:p>
        </p:txBody>
      </p:sp>
      <p:sp>
        <p:nvSpPr>
          <p:cNvPr id="3" name="Text Placeholder 2"/>
          <p:cNvSpPr>
            <a:spLocks noGrp="1"/>
          </p:cNvSpPr>
          <p:nvPr>
            <p:ph type="body" sz="quarter" idx="11" hasCustomPrompt="1"/>
          </p:nvPr>
        </p:nvSpPr>
        <p:spPr>
          <a:xfrm>
            <a:off x="366449" y="1255731"/>
            <a:ext cx="5498323" cy="4912878"/>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2" hasCustomPrompt="1"/>
          </p:nvPr>
        </p:nvSpPr>
        <p:spPr>
          <a:xfrm>
            <a:off x="366449" y="273314"/>
            <a:ext cx="11144906" cy="819150"/>
          </a:xfrm>
          <a:prstGeom prst="rect">
            <a:avLst/>
          </a:prstGeom>
        </p:spPr>
        <p:txBody>
          <a:bodyPr anchor="ctr"/>
          <a:lstStyle>
            <a:lvl1pPr marL="0" indent="0">
              <a:buNone/>
              <a:defRPr sz="3200" b="1" baseline="0"/>
            </a:lvl1pPr>
            <a:lvl2pPr>
              <a:defRPr sz="3200"/>
            </a:lvl2pPr>
            <a:lvl3pPr>
              <a:defRPr sz="3200"/>
            </a:lvl3pPr>
            <a:lvl4pPr>
              <a:defRPr sz="3200"/>
            </a:lvl4pPr>
            <a:lvl5pPr>
              <a:defRPr sz="3200"/>
            </a:lvl5pPr>
          </a:lstStyle>
          <a:p>
            <a:pPr lvl="0"/>
            <a:r>
              <a:rPr lang="en-US" dirty="0"/>
              <a:t>Key title here</a:t>
            </a:r>
          </a:p>
        </p:txBody>
      </p:sp>
      <p:sp>
        <p:nvSpPr>
          <p:cNvPr id="12"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8"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Tree>
    <p:extLst>
      <p:ext uri="{BB962C8B-B14F-4D97-AF65-F5344CB8AC3E}">
        <p14:creationId xmlns:p14="http://schemas.microsoft.com/office/powerpoint/2010/main" val="3262093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3 column">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6881" y="324182"/>
            <a:ext cx="11193478" cy="808582"/>
          </a:xfrm>
          <a:prstGeom prst="rect">
            <a:avLst/>
          </a:prstGeom>
        </p:spPr>
        <p:txBody>
          <a:bodyPr anchor="ctr"/>
          <a:lstStyle>
            <a:lvl1pPr>
              <a:defRPr sz="3200" b="1"/>
            </a:lvl1pPr>
          </a:lstStyle>
          <a:p>
            <a:r>
              <a:rPr lang="en-US" dirty="0"/>
              <a:t>Key title here</a:t>
            </a:r>
          </a:p>
        </p:txBody>
      </p:sp>
      <p:sp>
        <p:nvSpPr>
          <p:cNvPr id="31" name="Text Placeholder 30"/>
          <p:cNvSpPr>
            <a:spLocks noGrp="1"/>
          </p:cNvSpPr>
          <p:nvPr>
            <p:ph type="body" sz="quarter" idx="10" hasCustomPrompt="1"/>
          </p:nvPr>
        </p:nvSpPr>
        <p:spPr>
          <a:xfrm>
            <a:off x="346881" y="1637754"/>
            <a:ext cx="3529013" cy="4531034"/>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30"/>
          <p:cNvSpPr>
            <a:spLocks noGrp="1"/>
          </p:cNvSpPr>
          <p:nvPr>
            <p:ph type="body" sz="quarter" idx="11" hasCustomPrompt="1"/>
          </p:nvPr>
        </p:nvSpPr>
        <p:spPr>
          <a:xfrm>
            <a:off x="4179113" y="1637754"/>
            <a:ext cx="3529013" cy="4531034"/>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30"/>
          <p:cNvSpPr>
            <a:spLocks noGrp="1"/>
          </p:cNvSpPr>
          <p:nvPr>
            <p:ph type="body" sz="quarter" idx="12" hasCustomPrompt="1"/>
          </p:nvPr>
        </p:nvSpPr>
        <p:spPr>
          <a:xfrm>
            <a:off x="8011346" y="1637754"/>
            <a:ext cx="3529013" cy="4531034"/>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9"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Tree>
    <p:extLst>
      <p:ext uri="{BB962C8B-B14F-4D97-AF65-F5344CB8AC3E}">
        <p14:creationId xmlns:p14="http://schemas.microsoft.com/office/powerpoint/2010/main" val="134262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2 Column">
    <p:spTree>
      <p:nvGrpSpPr>
        <p:cNvPr id="1" name=""/>
        <p:cNvGrpSpPr/>
        <p:nvPr/>
      </p:nvGrpSpPr>
      <p:grpSpPr>
        <a:xfrm>
          <a:off x="0" y="0"/>
          <a:ext cx="0" cy="0"/>
          <a:chOff x="0" y="0"/>
          <a:chExt cx="0" cy="0"/>
        </a:xfrm>
      </p:grpSpPr>
      <p:sp>
        <p:nvSpPr>
          <p:cNvPr id="34" name="Title 3"/>
          <p:cNvSpPr>
            <a:spLocks noGrp="1"/>
          </p:cNvSpPr>
          <p:nvPr>
            <p:ph type="title" hasCustomPrompt="1"/>
          </p:nvPr>
        </p:nvSpPr>
        <p:spPr>
          <a:xfrm>
            <a:off x="346881" y="337830"/>
            <a:ext cx="11147668" cy="808582"/>
          </a:xfrm>
          <a:prstGeom prst="rect">
            <a:avLst/>
          </a:prstGeom>
        </p:spPr>
        <p:txBody>
          <a:bodyPr anchor="ctr"/>
          <a:lstStyle>
            <a:lvl1pPr>
              <a:defRPr sz="3200" b="1"/>
            </a:lvl1pPr>
          </a:lstStyle>
          <a:p>
            <a:r>
              <a:rPr lang="en-US" dirty="0"/>
              <a:t>Key title here</a:t>
            </a:r>
          </a:p>
        </p:txBody>
      </p:sp>
      <p:sp>
        <p:nvSpPr>
          <p:cNvPr id="7" name="Text Placeholder 6"/>
          <p:cNvSpPr>
            <a:spLocks noGrp="1"/>
          </p:cNvSpPr>
          <p:nvPr>
            <p:ph type="body" sz="quarter" idx="10" hasCustomPrompt="1"/>
          </p:nvPr>
        </p:nvSpPr>
        <p:spPr>
          <a:xfrm>
            <a:off x="350694" y="1842448"/>
            <a:ext cx="5217594" cy="4094163"/>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6"/>
          <p:cNvSpPr>
            <a:spLocks noGrp="1"/>
          </p:cNvSpPr>
          <p:nvPr>
            <p:ph type="body" sz="quarter" idx="11" hasCustomPrompt="1"/>
          </p:nvPr>
        </p:nvSpPr>
        <p:spPr>
          <a:xfrm>
            <a:off x="5936777" y="1842448"/>
            <a:ext cx="5557772" cy="4094163"/>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8"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Tree>
    <p:extLst>
      <p:ext uri="{BB962C8B-B14F-4D97-AF65-F5344CB8AC3E}">
        <p14:creationId xmlns:p14="http://schemas.microsoft.com/office/powerpoint/2010/main" val="23945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for Multimedia">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346880" y="337830"/>
            <a:ext cx="11083119" cy="808582"/>
          </a:xfrm>
          <a:prstGeom prst="rect">
            <a:avLst/>
          </a:prstGeom>
        </p:spPr>
        <p:txBody>
          <a:bodyPr anchor="ctr"/>
          <a:lstStyle>
            <a:lvl1pPr>
              <a:defRPr sz="3200" b="0">
                <a:latin typeface="Century Gothic" panose="020B0502020202020204" pitchFamily="34" charset="0"/>
              </a:defRPr>
            </a:lvl1pPr>
          </a:lstStyle>
          <a:p>
            <a:r>
              <a:rPr lang="en-US" dirty="0"/>
              <a:t>Key title here</a:t>
            </a:r>
          </a:p>
        </p:txBody>
      </p:sp>
      <p:sp>
        <p:nvSpPr>
          <p:cNvPr id="5" name="Content Placeholder 4"/>
          <p:cNvSpPr>
            <a:spLocks noGrp="1"/>
          </p:cNvSpPr>
          <p:nvPr>
            <p:ph sz="quarter" idx="10" hasCustomPrompt="1"/>
          </p:nvPr>
        </p:nvSpPr>
        <p:spPr>
          <a:xfrm>
            <a:off x="346882" y="1392238"/>
            <a:ext cx="11083118" cy="4803775"/>
          </a:xfrm>
          <a:prstGeom prst="rect">
            <a:avLst/>
          </a:prstGeom>
        </p:spPr>
        <p:txBody>
          <a:bodyPr/>
          <a:lstStyle>
            <a:lvl1pPr>
              <a:defRPr/>
            </a:lvl1pPr>
          </a:lstStyle>
          <a:p>
            <a:pPr lvl="0"/>
            <a:r>
              <a:rPr lang="en-US" dirty="0"/>
              <a:t>Insert chart/ content here</a:t>
            </a:r>
          </a:p>
        </p:txBody>
      </p:sp>
      <p:sp>
        <p:nvSpPr>
          <p:cNvPr id="11"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7"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Tree>
    <p:extLst>
      <p:ext uri="{BB962C8B-B14F-4D97-AF65-F5344CB8AC3E}">
        <p14:creationId xmlns:p14="http://schemas.microsoft.com/office/powerpoint/2010/main" val="232139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6 box conten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346881" y="337830"/>
            <a:ext cx="11124172" cy="808582"/>
          </a:xfrm>
          <a:prstGeom prst="rect">
            <a:avLst/>
          </a:prstGeom>
        </p:spPr>
        <p:txBody>
          <a:bodyPr anchor="ctr"/>
          <a:lstStyle>
            <a:lvl1pPr>
              <a:defRPr sz="3200" b="1"/>
            </a:lvl1pPr>
          </a:lstStyle>
          <a:p>
            <a:r>
              <a:rPr lang="en-US" dirty="0"/>
              <a:t>Key title here</a:t>
            </a:r>
          </a:p>
        </p:txBody>
      </p:sp>
      <p:sp>
        <p:nvSpPr>
          <p:cNvPr id="5" name="Content Placeholder 4"/>
          <p:cNvSpPr>
            <a:spLocks noGrp="1"/>
          </p:cNvSpPr>
          <p:nvPr>
            <p:ph sz="quarter" idx="10" hasCustomPrompt="1"/>
          </p:nvPr>
        </p:nvSpPr>
        <p:spPr>
          <a:xfrm>
            <a:off x="579679" y="1419672"/>
            <a:ext cx="3168000" cy="2160000"/>
          </a:xfrm>
          <a:prstGeom prst="rect">
            <a:avLst/>
          </a:prstGeom>
        </p:spPr>
        <p:txBody>
          <a:bodyPr/>
          <a:lstStyle>
            <a:lvl1pPr>
              <a:defRPr sz="2000"/>
            </a:lvl1pPr>
          </a:lstStyle>
          <a:p>
            <a:pPr lvl="0"/>
            <a:r>
              <a:rPr lang="en-US" dirty="0"/>
              <a:t>Click to add content</a:t>
            </a:r>
          </a:p>
        </p:txBody>
      </p:sp>
      <p:sp>
        <p:nvSpPr>
          <p:cNvPr id="6" name="Content Placeholder 4"/>
          <p:cNvSpPr>
            <a:spLocks noGrp="1"/>
          </p:cNvSpPr>
          <p:nvPr>
            <p:ph sz="quarter" idx="11" hasCustomPrompt="1"/>
          </p:nvPr>
        </p:nvSpPr>
        <p:spPr>
          <a:xfrm>
            <a:off x="4369205" y="1419671"/>
            <a:ext cx="3168000" cy="2160000"/>
          </a:xfrm>
          <a:prstGeom prst="rect">
            <a:avLst/>
          </a:prstGeom>
        </p:spPr>
        <p:txBody>
          <a:bodyPr/>
          <a:lstStyle>
            <a:lvl1pPr>
              <a:defRPr sz="2000"/>
            </a:lvl1pPr>
          </a:lstStyle>
          <a:p>
            <a:pPr lvl="0"/>
            <a:r>
              <a:rPr lang="en-US" dirty="0"/>
              <a:t>Click to add content</a:t>
            </a:r>
          </a:p>
        </p:txBody>
      </p:sp>
      <p:sp>
        <p:nvSpPr>
          <p:cNvPr id="7" name="Content Placeholder 4"/>
          <p:cNvSpPr>
            <a:spLocks noGrp="1"/>
          </p:cNvSpPr>
          <p:nvPr>
            <p:ph sz="quarter" idx="12" hasCustomPrompt="1"/>
          </p:nvPr>
        </p:nvSpPr>
        <p:spPr>
          <a:xfrm>
            <a:off x="8158732" y="1419671"/>
            <a:ext cx="3168000" cy="2160000"/>
          </a:xfrm>
          <a:prstGeom prst="rect">
            <a:avLst/>
          </a:prstGeom>
        </p:spPr>
        <p:txBody>
          <a:bodyPr/>
          <a:lstStyle>
            <a:lvl1pPr>
              <a:defRPr sz="2000"/>
            </a:lvl1pPr>
          </a:lstStyle>
          <a:p>
            <a:pPr lvl="0"/>
            <a:r>
              <a:rPr lang="en-US" dirty="0"/>
              <a:t>Click to add content</a:t>
            </a:r>
          </a:p>
        </p:txBody>
      </p:sp>
      <p:sp>
        <p:nvSpPr>
          <p:cNvPr id="11" name="Content Placeholder 4"/>
          <p:cNvSpPr>
            <a:spLocks noGrp="1"/>
          </p:cNvSpPr>
          <p:nvPr>
            <p:ph sz="quarter" idx="13" hasCustomPrompt="1"/>
          </p:nvPr>
        </p:nvSpPr>
        <p:spPr>
          <a:xfrm>
            <a:off x="579679" y="3974078"/>
            <a:ext cx="3168000" cy="2160000"/>
          </a:xfrm>
          <a:prstGeom prst="rect">
            <a:avLst/>
          </a:prstGeom>
        </p:spPr>
        <p:txBody>
          <a:bodyPr/>
          <a:lstStyle>
            <a:lvl1pPr>
              <a:defRPr sz="2000"/>
            </a:lvl1pPr>
          </a:lstStyle>
          <a:p>
            <a:pPr lvl="0"/>
            <a:r>
              <a:rPr lang="en-US" dirty="0"/>
              <a:t>Click to add content</a:t>
            </a:r>
          </a:p>
        </p:txBody>
      </p:sp>
      <p:sp>
        <p:nvSpPr>
          <p:cNvPr id="12" name="Content Placeholder 4"/>
          <p:cNvSpPr>
            <a:spLocks noGrp="1"/>
          </p:cNvSpPr>
          <p:nvPr>
            <p:ph sz="quarter" idx="14" hasCustomPrompt="1"/>
          </p:nvPr>
        </p:nvSpPr>
        <p:spPr>
          <a:xfrm>
            <a:off x="4369205" y="3974077"/>
            <a:ext cx="3168000" cy="2160000"/>
          </a:xfrm>
          <a:prstGeom prst="rect">
            <a:avLst/>
          </a:prstGeom>
        </p:spPr>
        <p:txBody>
          <a:bodyPr/>
          <a:lstStyle>
            <a:lvl1pPr>
              <a:defRPr sz="2000"/>
            </a:lvl1pPr>
          </a:lstStyle>
          <a:p>
            <a:pPr lvl="0"/>
            <a:r>
              <a:rPr lang="en-US" dirty="0"/>
              <a:t>Click to add content</a:t>
            </a:r>
          </a:p>
        </p:txBody>
      </p:sp>
      <p:sp>
        <p:nvSpPr>
          <p:cNvPr id="13" name="Content Placeholder 4"/>
          <p:cNvSpPr>
            <a:spLocks noGrp="1"/>
          </p:cNvSpPr>
          <p:nvPr>
            <p:ph sz="quarter" idx="15" hasCustomPrompt="1"/>
          </p:nvPr>
        </p:nvSpPr>
        <p:spPr>
          <a:xfrm>
            <a:off x="8158732" y="3974077"/>
            <a:ext cx="3168000" cy="2160000"/>
          </a:xfrm>
          <a:prstGeom prst="rect">
            <a:avLst/>
          </a:prstGeom>
        </p:spPr>
        <p:txBody>
          <a:bodyPr/>
          <a:lstStyle>
            <a:lvl1pPr>
              <a:defRPr sz="2000"/>
            </a:lvl1pPr>
          </a:lstStyle>
          <a:p>
            <a:pPr lvl="0"/>
            <a:r>
              <a:rPr lang="en-US" dirty="0"/>
              <a:t>Click to add content</a:t>
            </a:r>
          </a:p>
        </p:txBody>
      </p:sp>
      <p:sp>
        <p:nvSpPr>
          <p:cNvPr id="18"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14"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Tree>
    <p:extLst>
      <p:ext uri="{BB962C8B-B14F-4D97-AF65-F5344CB8AC3E}">
        <p14:creationId xmlns:p14="http://schemas.microsoft.com/office/powerpoint/2010/main" val="2685544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 Singtel Big Imag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0"/>
            <a:ext cx="12192000" cy="6858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6"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Tree>
    <p:extLst>
      <p:ext uri="{BB962C8B-B14F-4D97-AF65-F5344CB8AC3E}">
        <p14:creationId xmlns:p14="http://schemas.microsoft.com/office/powerpoint/2010/main" val="2070561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Image Resource Link (For Ref)">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7999" y="1307286"/>
            <a:ext cx="3102913" cy="232718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9410" y="1307284"/>
            <a:ext cx="3492064" cy="232718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77836" y="1318465"/>
            <a:ext cx="3475291" cy="2316008"/>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76985" y="3720813"/>
            <a:ext cx="3477260" cy="2335730"/>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7018" y="3720814"/>
            <a:ext cx="3095705" cy="2335730"/>
          </a:xfrm>
          <a:prstGeom prst="rect">
            <a:avLst/>
          </a:prstGeom>
        </p:spPr>
      </p:pic>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029410" y="3720989"/>
            <a:ext cx="3492064" cy="2337017"/>
          </a:xfrm>
          <a:prstGeom prst="rect">
            <a:avLst/>
          </a:prstGeom>
        </p:spPr>
      </p:pic>
      <p:sp>
        <p:nvSpPr>
          <p:cNvPr id="14" name="Title Placeholder 1"/>
          <p:cNvSpPr txBox="1">
            <a:spLocks/>
          </p:cNvSpPr>
          <p:nvPr/>
        </p:nvSpPr>
        <p:spPr bwMode="auto">
          <a:xfrm>
            <a:off x="507017" y="246742"/>
            <a:ext cx="11014457" cy="1017717"/>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solidFill>
                  <a:schemeClr val="tx1">
                    <a:lumMod val="90000"/>
                    <a:lumOff val="10000"/>
                  </a:schemeClr>
                </a:solidFill>
              </a:rPr>
              <a:t>Ready</a:t>
            </a:r>
            <a:r>
              <a:rPr lang="en-US" sz="3600" baseline="0" dirty="0">
                <a:solidFill>
                  <a:schemeClr val="tx1">
                    <a:lumMod val="90000"/>
                    <a:lumOff val="10000"/>
                  </a:schemeClr>
                </a:solidFill>
              </a:rPr>
              <a:t> to use stock images &amp; icons</a:t>
            </a:r>
            <a:br>
              <a:rPr lang="en-US" sz="3600" baseline="0" dirty="0">
                <a:solidFill>
                  <a:schemeClr val="tx1">
                    <a:lumMod val="90000"/>
                    <a:lumOff val="10000"/>
                  </a:schemeClr>
                </a:solidFill>
              </a:rPr>
            </a:br>
            <a:r>
              <a:rPr lang="en-US" sz="2000" b="0" baseline="0" dirty="0">
                <a:solidFill>
                  <a:schemeClr val="tx1">
                    <a:lumMod val="90000"/>
                    <a:lumOff val="10000"/>
                  </a:schemeClr>
                </a:solidFill>
              </a:rPr>
              <a:t>Available in NCS’ multimedia library: </a:t>
            </a:r>
            <a:r>
              <a:rPr lang="en-SG" sz="2000" b="0" baseline="0" dirty="0">
                <a:solidFill>
                  <a:schemeClr val="bg1"/>
                </a:solidFill>
              </a:rPr>
              <a:t>http://bit.ly/2dgk1gu</a:t>
            </a:r>
            <a:endParaRPr lang="en-US" sz="2000" b="0" baseline="0" dirty="0">
              <a:solidFill>
                <a:schemeClr val="bg1"/>
              </a:solidFill>
            </a:endParaRPr>
          </a:p>
        </p:txBody>
      </p:sp>
    </p:spTree>
    <p:extLst>
      <p:ext uri="{BB962C8B-B14F-4D97-AF65-F5344CB8AC3E}">
        <p14:creationId xmlns:p14="http://schemas.microsoft.com/office/powerpoint/2010/main" val="25131467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4" name="Rectangle 3"/>
          <p:cNvSpPr/>
          <p:nvPr/>
        </p:nvSpPr>
        <p:spPr>
          <a:xfrm>
            <a:off x="94041" y="6336268"/>
            <a:ext cx="9920816" cy="438582"/>
          </a:xfrm>
          <a:prstGeom prst="rect">
            <a:avLst/>
          </a:prstGeom>
        </p:spPr>
        <p:txBody>
          <a:bodyPr wrap="square">
            <a:spAutoFit/>
          </a:bodyPr>
          <a:lstStyle/>
          <a:p>
            <a:pPr>
              <a:defRPr/>
            </a:pPr>
            <a:r>
              <a:rPr lang="en-SG" sz="750" b="1" dirty="0">
                <a:solidFill>
                  <a:schemeClr val="accent1">
                    <a:lumMod val="25000"/>
                  </a:schemeClr>
                </a:solidFill>
                <a:latin typeface="Arial" pitchFamily="34" charset="0"/>
                <a:cs typeface="Arial" pitchFamily="34" charset="0"/>
              </a:rPr>
              <a:t>Disclaimer: </a:t>
            </a:r>
            <a:r>
              <a:rPr lang="en-SG" sz="750" dirty="0">
                <a:solidFill>
                  <a:schemeClr val="accent1">
                    <a:lumMod val="25000"/>
                  </a:schemeClr>
                </a:solidFill>
                <a:latin typeface="Arial" pitchFamily="34" charset="0"/>
                <a:cs typeface="Arial" pitchFamily="34" charset="0"/>
              </a:rPr>
              <a:t>This material that follows is a presentation of general background information about NCS activities current at the date of the presentation. The information contained in this document is intended only for use during the presentation and should not be disseminated or distributed to parties outside the presentation. It is information given in summary form and does not purport to be complete. It is not to be relied upon as advice to investors or potential investors and does not take into account the investment objectives, financial situation or needs of any particular investor. This material should be considered with professional advice when deciding if an investment is appropriate.</a:t>
            </a:r>
          </a:p>
        </p:txBody>
      </p:sp>
      <p:pic>
        <p:nvPicPr>
          <p:cNvPr id="23" name="Picture 2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31402" y="2838841"/>
            <a:ext cx="6748552" cy="830591"/>
          </a:xfrm>
          <a:prstGeom prst="rect">
            <a:avLst/>
          </a:prstGeom>
        </p:spPr>
      </p:pic>
    </p:spTree>
    <p:extLst>
      <p:ext uri="{BB962C8B-B14F-4D97-AF65-F5344CB8AC3E}">
        <p14:creationId xmlns:p14="http://schemas.microsoft.com/office/powerpoint/2010/main" val="3144794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p:cNvSpPr>
            <a:spLocks noGrp="1"/>
          </p:cNvSpPr>
          <p:nvPr>
            <p:ph type="dt" sz="half" idx="10"/>
          </p:nvPr>
        </p:nvSpPr>
        <p:spPr/>
        <p:txBody>
          <a:bodyPr/>
          <a:lstStyle/>
          <a:p>
            <a:fld id="{6AAD4878-88AE-4584-80BC-96654DBB71E4}" type="datetimeFigureOut">
              <a:rPr lang="en-SG" smtClean="0"/>
              <a:t>25/5/2023</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D280B035-9423-483B-9EAE-AF31B9C3682B}" type="slidenum">
              <a:rPr lang="en-SG" smtClean="0"/>
              <a:t>‹#›</a:t>
            </a:fld>
            <a:endParaRPr lang="en-SG"/>
          </a:p>
        </p:txBody>
      </p:sp>
    </p:spTree>
    <p:extLst>
      <p:ext uri="{BB962C8B-B14F-4D97-AF65-F5344CB8AC3E}">
        <p14:creationId xmlns:p14="http://schemas.microsoft.com/office/powerpoint/2010/main" val="1573180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Agenda w Insert/Image - Logo left">
    <p:spTree>
      <p:nvGrpSpPr>
        <p:cNvPr id="1" name=""/>
        <p:cNvGrpSpPr/>
        <p:nvPr/>
      </p:nvGrpSpPr>
      <p:grpSpPr>
        <a:xfrm>
          <a:off x="0" y="0"/>
          <a:ext cx="0" cy="0"/>
          <a:chOff x="0" y="0"/>
          <a:chExt cx="0" cy="0"/>
        </a:xfrm>
      </p:grpSpPr>
      <p:sp>
        <p:nvSpPr>
          <p:cNvPr id="8" name="Freeform 7"/>
          <p:cNvSpPr/>
          <p:nvPr/>
        </p:nvSpPr>
        <p:spPr>
          <a:xfrm>
            <a:off x="2703" y="-1492"/>
            <a:ext cx="12176235" cy="6858000"/>
          </a:xfrm>
          <a:custGeom>
            <a:avLst/>
            <a:gdLst>
              <a:gd name="connsiteX0" fmla="*/ 0 w 10565176"/>
              <a:gd name="connsiteY0" fmla="*/ 0 h 6858000"/>
              <a:gd name="connsiteX1" fmla="*/ 10565176 w 10565176"/>
              <a:gd name="connsiteY1" fmla="*/ 0 h 6858000"/>
              <a:gd name="connsiteX2" fmla="*/ 10565176 w 10565176"/>
              <a:gd name="connsiteY2" fmla="*/ 2654 h 6858000"/>
              <a:gd name="connsiteX3" fmla="*/ 9670232 w 10565176"/>
              <a:gd name="connsiteY3" fmla="*/ 2654 h 6858000"/>
              <a:gd name="connsiteX4" fmla="*/ 8603031 w 10565176"/>
              <a:gd name="connsiteY4" fmla="*/ 682199 h 6858000"/>
              <a:gd name="connsiteX5" fmla="*/ 4900698 w 10565176"/>
              <a:gd name="connsiteY5" fmla="*/ 6783024 h 6858000"/>
              <a:gd name="connsiteX6" fmla="*/ 4756339 w 10565176"/>
              <a:gd name="connsiteY6" fmla="*/ 6858000 h 6858000"/>
              <a:gd name="connsiteX7" fmla="*/ 0 w 1056517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5176" h="6858000">
                <a:moveTo>
                  <a:pt x="0" y="0"/>
                </a:moveTo>
                <a:lnTo>
                  <a:pt x="10565176" y="0"/>
                </a:lnTo>
                <a:lnTo>
                  <a:pt x="10565176" y="2654"/>
                </a:lnTo>
                <a:lnTo>
                  <a:pt x="9670232" y="2654"/>
                </a:lnTo>
                <a:cubicBezTo>
                  <a:pt x="9133687" y="114395"/>
                  <a:pt x="8957569" y="298519"/>
                  <a:pt x="8603031" y="682199"/>
                </a:cubicBezTo>
                <a:cubicBezTo>
                  <a:pt x="7614759" y="1751704"/>
                  <a:pt x="6870111" y="5648348"/>
                  <a:pt x="4900698" y="6783024"/>
                </a:cubicBezTo>
                <a:lnTo>
                  <a:pt x="4756339"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dirty="0">
              <a:latin typeface="+mj-lt"/>
            </a:endParaRPr>
          </a:p>
        </p:txBody>
      </p:sp>
      <p:sp>
        <p:nvSpPr>
          <p:cNvPr id="10" name="Freeform 9"/>
          <p:cNvSpPr/>
          <p:nvPr/>
        </p:nvSpPr>
        <p:spPr>
          <a:xfrm>
            <a:off x="2" y="0"/>
            <a:ext cx="12191999" cy="6858000"/>
          </a:xfrm>
          <a:custGeom>
            <a:avLst/>
            <a:gdLst>
              <a:gd name="connsiteX0" fmla="*/ 4094166 w 12191999"/>
              <a:gd name="connsiteY0" fmla="*/ 2261937 h 6858000"/>
              <a:gd name="connsiteX1" fmla="*/ 4094387 w 12191999"/>
              <a:gd name="connsiteY1" fmla="*/ 2261937 h 6858000"/>
              <a:gd name="connsiteX2" fmla="*/ 4094387 w 12191999"/>
              <a:gd name="connsiteY2" fmla="*/ 6858000 h 6858000"/>
              <a:gd name="connsiteX3" fmla="*/ 4094166 w 12191999"/>
              <a:gd name="connsiteY3" fmla="*/ 6858000 h 6858000"/>
              <a:gd name="connsiteX4" fmla="*/ 0 w 12191999"/>
              <a:gd name="connsiteY4" fmla="*/ 2261937 h 6858000"/>
              <a:gd name="connsiteX5" fmla="*/ 153 w 12191999"/>
              <a:gd name="connsiteY5" fmla="*/ 2261937 h 6858000"/>
              <a:gd name="connsiteX6" fmla="*/ 153 w 12191999"/>
              <a:gd name="connsiteY6" fmla="*/ 6858000 h 6858000"/>
              <a:gd name="connsiteX7" fmla="*/ 0 w 12191999"/>
              <a:gd name="connsiteY7" fmla="*/ 6858000 h 6858000"/>
              <a:gd name="connsiteX8" fmla="*/ 9094631 w 12191999"/>
              <a:gd name="connsiteY8" fmla="*/ 0 h 6858000"/>
              <a:gd name="connsiteX9" fmla="*/ 9273256 w 12191999"/>
              <a:gd name="connsiteY9" fmla="*/ 0 h 6858000"/>
              <a:gd name="connsiteX10" fmla="*/ 4244322 w 12191999"/>
              <a:gd name="connsiteY10" fmla="*/ 6857638 h 6858000"/>
              <a:gd name="connsiteX11" fmla="*/ 9437628 w 12191999"/>
              <a:gd name="connsiteY11" fmla="*/ 6857638 h 6858000"/>
              <a:gd name="connsiteX12" fmla="*/ 10301257 w 12191999"/>
              <a:gd name="connsiteY12" fmla="*/ 6857638 h 6858000"/>
              <a:gd name="connsiteX13" fmla="*/ 10402878 w 12191999"/>
              <a:gd name="connsiteY13" fmla="*/ 6857638 h 6858000"/>
              <a:gd name="connsiteX14" fmla="*/ 10679807 w 12191999"/>
              <a:gd name="connsiteY14" fmla="*/ 6857638 h 6858000"/>
              <a:gd name="connsiteX15" fmla="*/ 10839808 w 12191999"/>
              <a:gd name="connsiteY15" fmla="*/ 6818086 h 6858000"/>
              <a:gd name="connsiteX16" fmla="*/ 12152284 w 12191999"/>
              <a:gd name="connsiteY16" fmla="*/ 5497496 h 6858000"/>
              <a:gd name="connsiteX17" fmla="*/ 12189400 w 12191999"/>
              <a:gd name="connsiteY17" fmla="*/ 5343224 h 6858000"/>
              <a:gd name="connsiteX18" fmla="*/ 12189400 w 12191999"/>
              <a:gd name="connsiteY18" fmla="*/ 6857638 h 6858000"/>
              <a:gd name="connsiteX19" fmla="*/ 12191999 w 12191999"/>
              <a:gd name="connsiteY19" fmla="*/ 6857638 h 6858000"/>
              <a:gd name="connsiteX20" fmla="*/ 12191999 w 12191999"/>
              <a:gd name="connsiteY20" fmla="*/ 6858000 h 6858000"/>
              <a:gd name="connsiteX21" fmla="*/ 4094387 w 12191999"/>
              <a:gd name="connsiteY21" fmla="*/ 6858000 h 6858000"/>
              <a:gd name="connsiteX22" fmla="*/ 4242766 w 12191999"/>
              <a:gd name="connsiteY22" fmla="*/ 6846446 h 6858000"/>
              <a:gd name="connsiteX23" fmla="*/ 9030090 w 12191999"/>
              <a:gd name="connsiteY23" fmla="*/ 124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4094166" y="2261937"/>
                </a:moveTo>
                <a:lnTo>
                  <a:pt x="4094387" y="2261937"/>
                </a:lnTo>
                <a:lnTo>
                  <a:pt x="4094387" y="6858000"/>
                </a:lnTo>
                <a:lnTo>
                  <a:pt x="4094166" y="6858000"/>
                </a:lnTo>
                <a:close/>
                <a:moveTo>
                  <a:pt x="0" y="2261937"/>
                </a:moveTo>
                <a:lnTo>
                  <a:pt x="153" y="2261937"/>
                </a:lnTo>
                <a:lnTo>
                  <a:pt x="153" y="6858000"/>
                </a:lnTo>
                <a:lnTo>
                  <a:pt x="0" y="6858000"/>
                </a:lnTo>
                <a:close/>
                <a:moveTo>
                  <a:pt x="9094631" y="0"/>
                </a:moveTo>
                <a:lnTo>
                  <a:pt x="9273256" y="0"/>
                </a:lnTo>
                <a:cubicBezTo>
                  <a:pt x="7453762" y="12559"/>
                  <a:pt x="6392880" y="6424744"/>
                  <a:pt x="4244322" y="6857638"/>
                </a:cubicBezTo>
                <a:lnTo>
                  <a:pt x="9437628" y="6857638"/>
                </a:lnTo>
                <a:lnTo>
                  <a:pt x="10301257" y="6857638"/>
                </a:lnTo>
                <a:lnTo>
                  <a:pt x="10402878" y="6857638"/>
                </a:lnTo>
                <a:lnTo>
                  <a:pt x="10679807" y="6857638"/>
                </a:lnTo>
                <a:lnTo>
                  <a:pt x="10839808" y="6818086"/>
                </a:lnTo>
                <a:cubicBezTo>
                  <a:pt x="11471187" y="6630264"/>
                  <a:pt x="11968250" y="6130498"/>
                  <a:pt x="12152284" y="5497496"/>
                </a:cubicBezTo>
                <a:lnTo>
                  <a:pt x="12189400" y="5343224"/>
                </a:lnTo>
                <a:lnTo>
                  <a:pt x="12189400" y="6857638"/>
                </a:lnTo>
                <a:lnTo>
                  <a:pt x="12191999" y="6857638"/>
                </a:lnTo>
                <a:lnTo>
                  <a:pt x="12191999" y="6858000"/>
                </a:lnTo>
                <a:lnTo>
                  <a:pt x="4094387" y="6858000"/>
                </a:lnTo>
                <a:lnTo>
                  <a:pt x="4242766" y="6846446"/>
                </a:lnTo>
                <a:cubicBezTo>
                  <a:pt x="6314703" y="6213617"/>
                  <a:pt x="7350640" y="423921"/>
                  <a:pt x="9030090" y="124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G" sz="1800" dirty="0"/>
          </a:p>
        </p:txBody>
      </p:sp>
      <p:sp>
        <p:nvSpPr>
          <p:cNvPr id="9" name="Text Placeholder 6"/>
          <p:cNvSpPr>
            <a:spLocks noGrp="1"/>
          </p:cNvSpPr>
          <p:nvPr>
            <p:ph type="body" sz="quarter" idx="13" hasCustomPrompt="1"/>
          </p:nvPr>
        </p:nvSpPr>
        <p:spPr>
          <a:xfrm>
            <a:off x="332509" y="374746"/>
            <a:ext cx="6519395" cy="929798"/>
          </a:xfrm>
          <a:prstGeom prst="rect">
            <a:avLst/>
          </a:prstGeom>
        </p:spPr>
        <p:txBody>
          <a:bodyPr>
            <a:normAutofit/>
          </a:bodyPr>
          <a:lstStyle>
            <a:lvl1pPr marL="0" indent="0">
              <a:buNone/>
              <a:defRPr sz="3200" b="1" baseline="0">
                <a:latin typeface="Arial" panose="020B0604020202020204" pitchFamily="34" charset="0"/>
                <a:cs typeface="Arial" panose="020B0604020202020204" pitchFamily="34" charset="0"/>
              </a:defRPr>
            </a:lvl1pPr>
          </a:lstStyle>
          <a:p>
            <a:pPr lvl="0"/>
            <a:r>
              <a:rPr lang="en-US" dirty="0"/>
              <a:t>Agenda</a:t>
            </a:r>
          </a:p>
        </p:txBody>
      </p:sp>
      <p:sp>
        <p:nvSpPr>
          <p:cNvPr id="11" name="Text Placeholder 8"/>
          <p:cNvSpPr>
            <a:spLocks noGrp="1"/>
          </p:cNvSpPr>
          <p:nvPr>
            <p:ph type="body" sz="quarter" idx="10" hasCustomPrompt="1"/>
          </p:nvPr>
        </p:nvSpPr>
        <p:spPr>
          <a:xfrm>
            <a:off x="332509" y="1612233"/>
            <a:ext cx="6519395" cy="3007391"/>
          </a:xfrm>
          <a:prstGeom prst="rect">
            <a:avLst/>
          </a:prstGeom>
        </p:spPr>
        <p:txBody>
          <a:bodyPr>
            <a:noAutofit/>
          </a:bodyPr>
          <a:lstStyle>
            <a:lvl1pPr marL="342900" indent="-342900">
              <a:buFont typeface="Arial" panose="020B0604020202020204" pitchFamily="34" charset="0"/>
              <a:buChar char="•"/>
              <a:defRPr sz="2400" baseline="0">
                <a:solidFill>
                  <a:schemeClr val="tx1">
                    <a:lumMod val="75000"/>
                    <a:lumOff val="25000"/>
                  </a:schemeClr>
                </a:solidFill>
              </a:defRPr>
            </a:lvl1pPr>
          </a:lstStyle>
          <a:p>
            <a:pPr lvl="0"/>
            <a:r>
              <a:rPr lang="en-US" dirty="0"/>
              <a:t>Type your agenda here</a:t>
            </a:r>
          </a:p>
          <a:p>
            <a:pPr lvl="0"/>
            <a:r>
              <a:rPr lang="en-US" dirty="0"/>
              <a:t>Type your agenda here</a:t>
            </a:r>
          </a:p>
          <a:p>
            <a:pPr lvl="0"/>
            <a:r>
              <a:rPr lang="en-US" dirty="0"/>
              <a:t>…</a:t>
            </a:r>
          </a:p>
          <a:p>
            <a:pPr lvl="0"/>
            <a:r>
              <a:rPr lang="en-US" dirty="0"/>
              <a:t>…</a:t>
            </a:r>
          </a:p>
          <a:p>
            <a:pPr lvl="0"/>
            <a:r>
              <a:rPr lang="en-US" dirty="0"/>
              <a:t>…</a:t>
            </a:r>
          </a:p>
          <a:p>
            <a:pPr lvl="0"/>
            <a:r>
              <a:rPr lang="en-US" dirty="0"/>
              <a:t>…</a:t>
            </a:r>
          </a:p>
          <a:p>
            <a:pPr lvl="0"/>
            <a:endParaRPr lang="en-US" dirty="0"/>
          </a:p>
          <a:p>
            <a:pPr lvl="0"/>
            <a:endParaRPr lang="en-US" dirty="0"/>
          </a:p>
          <a:p>
            <a:pPr lvl="0"/>
            <a:endParaRPr lang="en-US" dirty="0"/>
          </a:p>
        </p:txBody>
      </p:sp>
      <p:grpSp>
        <p:nvGrpSpPr>
          <p:cNvPr id="2" name="Group 1"/>
          <p:cNvGrpSpPr/>
          <p:nvPr/>
        </p:nvGrpSpPr>
        <p:grpSpPr>
          <a:xfrm>
            <a:off x="4507832" y="-1492"/>
            <a:ext cx="7684168" cy="6871025"/>
            <a:chOff x="4507832" y="-1492"/>
            <a:chExt cx="7684168" cy="6871025"/>
          </a:xfrm>
        </p:grpSpPr>
        <p:sp>
          <p:nvSpPr>
            <p:cNvPr id="14" name="Rectangle 45"/>
            <p:cNvSpPr/>
            <p:nvPr userDrawn="1"/>
          </p:nvSpPr>
          <p:spPr>
            <a:xfrm>
              <a:off x="4507832" y="-1491"/>
              <a:ext cx="5321967" cy="6871018"/>
            </a:xfrm>
            <a:custGeom>
              <a:avLst/>
              <a:gdLst>
                <a:gd name="connsiteX0" fmla="*/ 0 w 5193581"/>
                <a:gd name="connsiteY0" fmla="*/ 0 h 6858000"/>
                <a:gd name="connsiteX1" fmla="*/ 5193581 w 5193581"/>
                <a:gd name="connsiteY1" fmla="*/ 0 h 6858000"/>
                <a:gd name="connsiteX2" fmla="*/ 5193581 w 5193581"/>
                <a:gd name="connsiteY2" fmla="*/ 6858000 h 6858000"/>
                <a:gd name="connsiteX3" fmla="*/ 0 w 5193581"/>
                <a:gd name="connsiteY3" fmla="*/ 6858000 h 6858000"/>
                <a:gd name="connsiteX4" fmla="*/ 0 w 5193581"/>
                <a:gd name="connsiteY4" fmla="*/ 0 h 6858000"/>
                <a:gd name="connsiteX0" fmla="*/ 0 w 5193581"/>
                <a:gd name="connsiteY0" fmla="*/ 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5" fmla="*/ 0 w 5193581"/>
                <a:gd name="connsiteY5" fmla="*/ 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3581" h="6858000">
                  <a:moveTo>
                    <a:pt x="0" y="6858000"/>
                  </a:moveTo>
                  <a:cubicBezTo>
                    <a:pt x="2148672" y="6425083"/>
                    <a:pt x="3209610" y="12560"/>
                    <a:pt x="5029200" y="0"/>
                  </a:cubicBezTo>
                  <a:lnTo>
                    <a:pt x="5193581" y="0"/>
                  </a:lnTo>
                  <a:lnTo>
                    <a:pt x="5193581" y="6858000"/>
                  </a:lnTo>
                  <a:lnTo>
                    <a:pt x="0" y="685800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dirty="0"/>
            </a:p>
          </p:txBody>
        </p:sp>
        <p:sp>
          <p:nvSpPr>
            <p:cNvPr id="15" name="Rectangle 14"/>
            <p:cNvSpPr/>
            <p:nvPr userDrawn="1"/>
          </p:nvSpPr>
          <p:spPr>
            <a:xfrm>
              <a:off x="9718164" y="-1492"/>
              <a:ext cx="2473836" cy="68710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sp>
        <p:nvSpPr>
          <p:cNvPr id="21" name="Picture Placeholder 20"/>
          <p:cNvSpPr>
            <a:spLocks noGrp="1"/>
          </p:cNvSpPr>
          <p:nvPr>
            <p:ph type="pic" sz="quarter" idx="14" hasCustomPrompt="1"/>
          </p:nvPr>
        </p:nvSpPr>
        <p:spPr>
          <a:xfrm>
            <a:off x="4244446" y="0"/>
            <a:ext cx="7947018" cy="6878637"/>
          </a:xfrm>
          <a:custGeom>
            <a:avLst/>
            <a:gdLst>
              <a:gd name="connsiteX0" fmla="*/ 5207918 w 7947018"/>
              <a:gd name="connsiteY0" fmla="*/ 0 h 6878637"/>
              <a:gd name="connsiteX1" fmla="*/ 7947018 w 7947018"/>
              <a:gd name="connsiteY1" fmla="*/ 0 h 6878637"/>
              <a:gd name="connsiteX2" fmla="*/ 7947018 w 7947018"/>
              <a:gd name="connsiteY2" fmla="*/ 6878637 h 6878637"/>
              <a:gd name="connsiteX3" fmla="*/ 0 w 7947018"/>
              <a:gd name="connsiteY3" fmla="*/ 6878637 h 6878637"/>
              <a:gd name="connsiteX4" fmla="*/ 100014 w 7947018"/>
              <a:gd name="connsiteY4" fmla="*/ 6853991 h 6878637"/>
              <a:gd name="connsiteX5" fmla="*/ 5043078 w 7947018"/>
              <a:gd name="connsiteY5" fmla="*/ 1496 h 6878637"/>
              <a:gd name="connsiteX6" fmla="*/ 5207918 w 7947018"/>
              <a:gd name="connsiteY6" fmla="*/ 1496 h 68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7018" h="6878637">
                <a:moveTo>
                  <a:pt x="5207918" y="0"/>
                </a:moveTo>
                <a:lnTo>
                  <a:pt x="7947018" y="0"/>
                </a:lnTo>
                <a:lnTo>
                  <a:pt x="7947018" y="6878637"/>
                </a:lnTo>
                <a:lnTo>
                  <a:pt x="0" y="6878637"/>
                </a:lnTo>
                <a:lnTo>
                  <a:pt x="100014" y="6853991"/>
                </a:lnTo>
                <a:cubicBezTo>
                  <a:pt x="2187922" y="6245172"/>
                  <a:pt x="3246907" y="13895"/>
                  <a:pt x="5043078" y="1496"/>
                </a:cubicBezTo>
                <a:lnTo>
                  <a:pt x="5207918" y="1496"/>
                </a:lnTo>
                <a:close/>
              </a:path>
            </a:pathLst>
          </a:custGeom>
        </p:spPr>
        <p:txBody>
          <a:bodyPr wrap="square">
            <a:noAutofit/>
          </a:bodyPr>
          <a:lstStyle>
            <a:lvl1pPr>
              <a:defRPr sz="1800">
                <a:solidFill>
                  <a:schemeClr val="tx1">
                    <a:lumMod val="25000"/>
                    <a:lumOff val="75000"/>
                  </a:schemeClr>
                </a:solidFill>
              </a:defRPr>
            </a:lvl1pPr>
          </a:lstStyle>
          <a:p>
            <a:r>
              <a:rPr lang="en-SG" dirty="0"/>
              <a:t>Click to insert background picture</a:t>
            </a:r>
          </a:p>
        </p:txBody>
      </p:sp>
      <p:pic>
        <p:nvPicPr>
          <p:cNvPr id="23" name="Picture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2509" y="6297451"/>
            <a:ext cx="1039467" cy="359322"/>
          </a:xfrm>
          <a:prstGeom prst="rect">
            <a:avLst/>
          </a:prstGeom>
        </p:spPr>
      </p:pic>
    </p:spTree>
    <p:extLst>
      <p:ext uri="{BB962C8B-B14F-4D97-AF65-F5344CB8AC3E}">
        <p14:creationId xmlns:p14="http://schemas.microsoft.com/office/powerpoint/2010/main" val="1592462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 Discover">
    <p:spTree>
      <p:nvGrpSpPr>
        <p:cNvPr id="1" name=""/>
        <p:cNvGrpSpPr/>
        <p:nvPr/>
      </p:nvGrpSpPr>
      <p:grpSpPr>
        <a:xfrm>
          <a:off x="0" y="0"/>
          <a:ext cx="0" cy="0"/>
          <a:chOff x="0" y="0"/>
          <a:chExt cx="0" cy="0"/>
        </a:xfrm>
      </p:grpSpPr>
      <p:sp>
        <p:nvSpPr>
          <p:cNvPr id="11" name="Freeform 10"/>
          <p:cNvSpPr/>
          <p:nvPr userDrawn="1"/>
        </p:nvSpPr>
        <p:spPr>
          <a:xfrm>
            <a:off x="4924615" y="0"/>
            <a:ext cx="7267385" cy="3350015"/>
          </a:xfrm>
          <a:custGeom>
            <a:avLst/>
            <a:gdLst>
              <a:gd name="connsiteX0" fmla="*/ 0 w 7267385"/>
              <a:gd name="connsiteY0" fmla="*/ 0 h 3350015"/>
              <a:gd name="connsiteX1" fmla="*/ 7267385 w 7267385"/>
              <a:gd name="connsiteY1" fmla="*/ 0 h 3350015"/>
              <a:gd name="connsiteX2" fmla="*/ 7267385 w 7267385"/>
              <a:gd name="connsiteY2" fmla="*/ 3246596 h 3350015"/>
              <a:gd name="connsiteX3" fmla="*/ 6979545 w 7267385"/>
              <a:gd name="connsiteY3" fmla="*/ 3292411 h 3350015"/>
              <a:gd name="connsiteX4" fmla="*/ 6066384 w 7267385"/>
              <a:gd name="connsiteY4" fmla="*/ 3350015 h 3350015"/>
              <a:gd name="connsiteX5" fmla="*/ 121133 w 7267385"/>
              <a:gd name="connsiteY5" fmla="*/ 188950 h 335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7385" h="3350015">
                <a:moveTo>
                  <a:pt x="0" y="0"/>
                </a:moveTo>
                <a:lnTo>
                  <a:pt x="7267385" y="0"/>
                </a:lnTo>
                <a:lnTo>
                  <a:pt x="7267385" y="3246596"/>
                </a:lnTo>
                <a:lnTo>
                  <a:pt x="6979545" y="3292411"/>
                </a:lnTo>
                <a:cubicBezTo>
                  <a:pt x="6680516" y="3330423"/>
                  <a:pt x="6375738" y="3350015"/>
                  <a:pt x="6066384" y="3350015"/>
                </a:cubicBezTo>
                <a:cubicBezTo>
                  <a:pt x="3591552" y="3350015"/>
                  <a:pt x="1409586" y="2096110"/>
                  <a:pt x="121133" y="188950"/>
                </a:cubicBezTo>
                <a:close/>
              </a:path>
            </a:pathLst>
          </a:custGeom>
          <a:solidFill>
            <a:srgbClr val="E4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Title 13"/>
          <p:cNvSpPr>
            <a:spLocks noGrp="1"/>
          </p:cNvSpPr>
          <p:nvPr>
            <p:ph type="title" hasCustomPrompt="1"/>
          </p:nvPr>
        </p:nvSpPr>
        <p:spPr>
          <a:xfrm>
            <a:off x="7134889" y="517113"/>
            <a:ext cx="3893976" cy="658098"/>
          </a:xfrm>
          <a:prstGeom prst="rect">
            <a:avLst/>
          </a:prstGeom>
        </p:spPr>
        <p:txBody>
          <a:bodyPr/>
          <a:lstStyle>
            <a:lvl1pPr algn="l">
              <a:defRPr b="1">
                <a:solidFill>
                  <a:schemeClr val="bg1"/>
                </a:solidFill>
              </a:defRPr>
            </a:lvl1pPr>
          </a:lstStyle>
          <a:p>
            <a:r>
              <a:rPr lang="en-US" dirty="0"/>
              <a:t>Title</a:t>
            </a:r>
            <a:endParaRPr lang="en-SG" dirty="0"/>
          </a:p>
        </p:txBody>
      </p:sp>
      <p:sp>
        <p:nvSpPr>
          <p:cNvPr id="13" name="Text Placeholder 20"/>
          <p:cNvSpPr>
            <a:spLocks noGrp="1"/>
          </p:cNvSpPr>
          <p:nvPr>
            <p:ph type="body" sz="quarter" idx="10" hasCustomPrompt="1"/>
          </p:nvPr>
        </p:nvSpPr>
        <p:spPr>
          <a:xfrm>
            <a:off x="7164919" y="1527996"/>
            <a:ext cx="3826080" cy="356571"/>
          </a:xfrm>
          <a:prstGeom prst="rect">
            <a:avLst/>
          </a:prstGeom>
        </p:spPr>
        <p:txBody>
          <a:bodyPr/>
          <a:lstStyle>
            <a:lvl1pPr marL="0" indent="0">
              <a:buNone/>
              <a:defRPr sz="1400">
                <a:solidFill>
                  <a:schemeClr val="bg1"/>
                </a:solidFill>
              </a:defRPr>
            </a:lvl1pPr>
          </a:lstStyle>
          <a:p>
            <a:pPr lvl="0"/>
            <a:r>
              <a:rPr lang="en-US" dirty="0"/>
              <a:t>Date:</a:t>
            </a:r>
            <a:endParaRPr lang="en-SG" dirty="0"/>
          </a:p>
        </p:txBody>
      </p:sp>
      <p:sp>
        <p:nvSpPr>
          <p:cNvPr id="15" name="Picture Placeholder 14"/>
          <p:cNvSpPr>
            <a:spLocks noGrp="1"/>
          </p:cNvSpPr>
          <p:nvPr>
            <p:ph type="pic" sz="quarter" idx="11"/>
          </p:nvPr>
        </p:nvSpPr>
        <p:spPr>
          <a:xfrm>
            <a:off x="0" y="0"/>
            <a:ext cx="12192000" cy="6858000"/>
          </a:xfrm>
          <a:custGeom>
            <a:avLst/>
            <a:gdLst>
              <a:gd name="connsiteX0" fmla="*/ 11505059 w 12192000"/>
              <a:gd name="connsiteY0" fmla="*/ 6515232 h 6858000"/>
              <a:gd name="connsiteX1" fmla="*/ 11513568 w 12192000"/>
              <a:gd name="connsiteY1" fmla="*/ 6516095 h 6858000"/>
              <a:gd name="connsiteX2" fmla="*/ 11519868 w 12192000"/>
              <a:gd name="connsiteY2" fmla="*/ 6518063 h 6858000"/>
              <a:gd name="connsiteX3" fmla="*/ 11519868 w 12192000"/>
              <a:gd name="connsiteY3" fmla="*/ 6580029 h 6858000"/>
              <a:gd name="connsiteX4" fmla="*/ 11519868 w 12192000"/>
              <a:gd name="connsiteY4" fmla="*/ 6597384 h 6858000"/>
              <a:gd name="connsiteX5" fmla="*/ 11502326 w 12192000"/>
              <a:gd name="connsiteY5" fmla="*/ 6601233 h 6858000"/>
              <a:gd name="connsiteX6" fmla="*/ 11462445 w 12192000"/>
              <a:gd name="connsiteY6" fmla="*/ 6551446 h 6858000"/>
              <a:gd name="connsiteX7" fmla="*/ 11505059 w 12192000"/>
              <a:gd name="connsiteY7" fmla="*/ 6515232 h 6858000"/>
              <a:gd name="connsiteX8" fmla="*/ 11760335 w 12192000"/>
              <a:gd name="connsiteY8" fmla="*/ 6512578 h 6858000"/>
              <a:gd name="connsiteX9" fmla="*/ 11787426 w 12192000"/>
              <a:gd name="connsiteY9" fmla="*/ 6543217 h 6858000"/>
              <a:gd name="connsiteX10" fmla="*/ 11729511 w 12192000"/>
              <a:gd name="connsiteY10" fmla="*/ 6542950 h 6858000"/>
              <a:gd name="connsiteX11" fmla="*/ 11760335 w 12192000"/>
              <a:gd name="connsiteY11" fmla="*/ 6512578 h 6858000"/>
              <a:gd name="connsiteX12" fmla="*/ 11198706 w 12192000"/>
              <a:gd name="connsiteY12" fmla="*/ 6483274 h 6858000"/>
              <a:gd name="connsiteX13" fmla="*/ 11191347 w 12192000"/>
              <a:gd name="connsiteY13" fmla="*/ 6490633 h 6858000"/>
              <a:gd name="connsiteX14" fmla="*/ 11191347 w 12192000"/>
              <a:gd name="connsiteY14" fmla="*/ 6630443 h 6858000"/>
              <a:gd name="connsiteX15" fmla="*/ 11198706 w 12192000"/>
              <a:gd name="connsiteY15" fmla="*/ 6637802 h 6858000"/>
              <a:gd name="connsiteX16" fmla="*/ 11228139 w 12192000"/>
              <a:gd name="connsiteY16" fmla="*/ 6637802 h 6858000"/>
              <a:gd name="connsiteX17" fmla="*/ 11235498 w 12192000"/>
              <a:gd name="connsiteY17" fmla="*/ 6630443 h 6858000"/>
              <a:gd name="connsiteX18" fmla="*/ 11235498 w 12192000"/>
              <a:gd name="connsiteY18" fmla="*/ 6490633 h 6858000"/>
              <a:gd name="connsiteX19" fmla="*/ 11228139 w 12192000"/>
              <a:gd name="connsiteY19" fmla="*/ 6483274 h 6858000"/>
              <a:gd name="connsiteX20" fmla="*/ 11506033 w 12192000"/>
              <a:gd name="connsiteY20" fmla="*/ 6480115 h 6858000"/>
              <a:gd name="connsiteX21" fmla="*/ 11418083 w 12192000"/>
              <a:gd name="connsiteY21" fmla="*/ 6563456 h 6858000"/>
              <a:gd name="connsiteX22" fmla="*/ 11519868 w 12192000"/>
              <a:gd name="connsiteY22" fmla="*/ 6631297 h 6858000"/>
              <a:gd name="connsiteX23" fmla="*/ 11519860 w 12192000"/>
              <a:gd name="connsiteY23" fmla="*/ 6642525 h 6858000"/>
              <a:gd name="connsiteX24" fmla="*/ 11491243 w 12192000"/>
              <a:gd name="connsiteY24" fmla="*/ 6673142 h 6858000"/>
              <a:gd name="connsiteX25" fmla="*/ 11448177 w 12192000"/>
              <a:gd name="connsiteY25" fmla="*/ 6661488 h 6858000"/>
              <a:gd name="connsiteX26" fmla="*/ 11435771 w 12192000"/>
              <a:gd name="connsiteY26" fmla="*/ 6663373 h 6858000"/>
              <a:gd name="connsiteX27" fmla="*/ 11425693 w 12192000"/>
              <a:gd name="connsiteY27" fmla="*/ 6678417 h 6858000"/>
              <a:gd name="connsiteX28" fmla="*/ 11426177 w 12192000"/>
              <a:gd name="connsiteY28" fmla="*/ 6690304 h 6858000"/>
              <a:gd name="connsiteX29" fmla="*/ 11492163 w 12192000"/>
              <a:gd name="connsiteY29" fmla="*/ 6710889 h 6858000"/>
              <a:gd name="connsiteX30" fmla="*/ 11565753 w 12192000"/>
              <a:gd name="connsiteY30" fmla="*/ 6627617 h 6858000"/>
              <a:gd name="connsiteX31" fmla="*/ 11565816 w 12192000"/>
              <a:gd name="connsiteY31" fmla="*/ 6595302 h 6858000"/>
              <a:gd name="connsiteX32" fmla="*/ 11565816 w 12192000"/>
              <a:gd name="connsiteY32" fmla="*/ 6580029 h 6858000"/>
              <a:gd name="connsiteX33" fmla="*/ 11565816 w 12192000"/>
              <a:gd name="connsiteY33" fmla="*/ 6497753 h 6858000"/>
              <a:gd name="connsiteX34" fmla="*/ 11506033 w 12192000"/>
              <a:gd name="connsiteY34" fmla="*/ 6480115 h 6858000"/>
              <a:gd name="connsiteX35" fmla="*/ 11347210 w 12192000"/>
              <a:gd name="connsiteY35" fmla="*/ 6479027 h 6858000"/>
              <a:gd name="connsiteX36" fmla="*/ 11306698 w 12192000"/>
              <a:gd name="connsiteY36" fmla="*/ 6494113 h 6858000"/>
              <a:gd name="connsiteX37" fmla="*/ 11306698 w 12192000"/>
              <a:gd name="connsiteY37" fmla="*/ 6491191 h 6858000"/>
              <a:gd name="connsiteX38" fmla="*/ 11299367 w 12192000"/>
              <a:gd name="connsiteY38" fmla="*/ 6483860 h 6858000"/>
              <a:gd name="connsiteX39" fmla="*/ 11270045 w 12192000"/>
              <a:gd name="connsiteY39" fmla="*/ 6483860 h 6858000"/>
              <a:gd name="connsiteX40" fmla="*/ 11262715 w 12192000"/>
              <a:gd name="connsiteY40" fmla="*/ 6491191 h 6858000"/>
              <a:gd name="connsiteX41" fmla="*/ 11262715 w 12192000"/>
              <a:gd name="connsiteY41" fmla="*/ 6630471 h 6858000"/>
              <a:gd name="connsiteX42" fmla="*/ 11270045 w 12192000"/>
              <a:gd name="connsiteY42" fmla="*/ 6637801 h 6858000"/>
              <a:gd name="connsiteX43" fmla="*/ 11299367 w 12192000"/>
              <a:gd name="connsiteY43" fmla="*/ 6637801 h 6858000"/>
              <a:gd name="connsiteX44" fmla="*/ 11306698 w 12192000"/>
              <a:gd name="connsiteY44" fmla="*/ 6630471 h 6858000"/>
              <a:gd name="connsiteX45" fmla="*/ 11306698 w 12192000"/>
              <a:gd name="connsiteY45" fmla="*/ 6528422 h 6858000"/>
              <a:gd name="connsiteX46" fmla="*/ 11354574 w 12192000"/>
              <a:gd name="connsiteY46" fmla="*/ 6538030 h 6858000"/>
              <a:gd name="connsiteX47" fmla="*/ 11354574 w 12192000"/>
              <a:gd name="connsiteY47" fmla="*/ 6630381 h 6858000"/>
              <a:gd name="connsiteX48" fmla="*/ 11361994 w 12192000"/>
              <a:gd name="connsiteY48" fmla="*/ 6637801 h 6858000"/>
              <a:gd name="connsiteX49" fmla="*/ 11391675 w 12192000"/>
              <a:gd name="connsiteY49" fmla="*/ 6637801 h 6858000"/>
              <a:gd name="connsiteX50" fmla="*/ 11399095 w 12192000"/>
              <a:gd name="connsiteY50" fmla="*/ 6630381 h 6858000"/>
              <a:gd name="connsiteX51" fmla="*/ 11399095 w 12192000"/>
              <a:gd name="connsiteY51" fmla="*/ 6535957 h 6858000"/>
              <a:gd name="connsiteX52" fmla="*/ 11347210 w 12192000"/>
              <a:gd name="connsiteY52" fmla="*/ 6479027 h 6858000"/>
              <a:gd name="connsiteX53" fmla="*/ 11767281 w 12192000"/>
              <a:gd name="connsiteY53" fmla="*/ 6478688 h 6858000"/>
              <a:gd name="connsiteX54" fmla="*/ 11756632 w 12192000"/>
              <a:gd name="connsiteY54" fmla="*/ 6478732 h 6858000"/>
              <a:gd name="connsiteX55" fmla="*/ 11684507 w 12192000"/>
              <a:gd name="connsiteY55" fmla="*/ 6562075 h 6858000"/>
              <a:gd name="connsiteX56" fmla="*/ 11816215 w 12192000"/>
              <a:gd name="connsiteY56" fmla="*/ 6629192 h 6858000"/>
              <a:gd name="connsiteX57" fmla="*/ 11819498 w 12192000"/>
              <a:gd name="connsiteY57" fmla="*/ 6618634 h 6858000"/>
              <a:gd name="connsiteX58" fmla="*/ 11809676 w 12192000"/>
              <a:gd name="connsiteY58" fmla="*/ 6601542 h 6858000"/>
              <a:gd name="connsiteX59" fmla="*/ 11801416 w 12192000"/>
              <a:gd name="connsiteY59" fmla="*/ 6598794 h 6858000"/>
              <a:gd name="connsiteX60" fmla="*/ 11728754 w 12192000"/>
              <a:gd name="connsiteY60" fmla="*/ 6574663 h 6858000"/>
              <a:gd name="connsiteX61" fmla="*/ 11828926 w 12192000"/>
              <a:gd name="connsiteY61" fmla="*/ 6574664 h 6858000"/>
              <a:gd name="connsiteX62" fmla="*/ 11829482 w 12192000"/>
              <a:gd name="connsiteY62" fmla="*/ 6570521 h 6858000"/>
              <a:gd name="connsiteX63" fmla="*/ 11767281 w 12192000"/>
              <a:gd name="connsiteY63" fmla="*/ 6478688 h 6858000"/>
              <a:gd name="connsiteX64" fmla="*/ 11853605 w 12192000"/>
              <a:gd name="connsiteY64" fmla="*/ 6437494 h 6858000"/>
              <a:gd name="connsiteX65" fmla="*/ 11846246 w 12192000"/>
              <a:gd name="connsiteY65" fmla="*/ 6444852 h 6858000"/>
              <a:gd name="connsiteX66" fmla="*/ 11846246 w 12192000"/>
              <a:gd name="connsiteY66" fmla="*/ 6630443 h 6858000"/>
              <a:gd name="connsiteX67" fmla="*/ 11853605 w 12192000"/>
              <a:gd name="connsiteY67" fmla="*/ 6637801 h 6858000"/>
              <a:gd name="connsiteX68" fmla="*/ 11883038 w 12192000"/>
              <a:gd name="connsiteY68" fmla="*/ 6637801 h 6858000"/>
              <a:gd name="connsiteX69" fmla="*/ 11890397 w 12192000"/>
              <a:gd name="connsiteY69" fmla="*/ 6630443 h 6858000"/>
              <a:gd name="connsiteX70" fmla="*/ 11890397 w 12192000"/>
              <a:gd name="connsiteY70" fmla="*/ 6444852 h 6858000"/>
              <a:gd name="connsiteX71" fmla="*/ 11883038 w 12192000"/>
              <a:gd name="connsiteY71" fmla="*/ 6437494 h 6858000"/>
              <a:gd name="connsiteX72" fmla="*/ 11597495 w 12192000"/>
              <a:gd name="connsiteY72" fmla="*/ 6434119 h 6858000"/>
              <a:gd name="connsiteX73" fmla="*/ 11590031 w 12192000"/>
              <a:gd name="connsiteY73" fmla="*/ 6441623 h 6858000"/>
              <a:gd name="connsiteX74" fmla="*/ 11589535 w 12192000"/>
              <a:gd name="connsiteY74" fmla="*/ 6596938 h 6858000"/>
              <a:gd name="connsiteX75" fmla="*/ 11678981 w 12192000"/>
              <a:gd name="connsiteY75" fmla="*/ 6636985 h 6858000"/>
              <a:gd name="connsiteX76" fmla="*/ 11682222 w 12192000"/>
              <a:gd name="connsiteY76" fmla="*/ 6624228 h 6858000"/>
              <a:gd name="connsiteX77" fmla="*/ 11675930 w 12192000"/>
              <a:gd name="connsiteY77" fmla="*/ 6607741 h 6858000"/>
              <a:gd name="connsiteX78" fmla="*/ 11668485 w 12192000"/>
              <a:gd name="connsiteY78" fmla="*/ 6603812 h 6858000"/>
              <a:gd name="connsiteX79" fmla="*/ 11634816 w 12192000"/>
              <a:gd name="connsiteY79" fmla="*/ 6587442 h 6858000"/>
              <a:gd name="connsiteX80" fmla="*/ 11634816 w 12192000"/>
              <a:gd name="connsiteY80" fmla="*/ 6520823 h 6858000"/>
              <a:gd name="connsiteX81" fmla="*/ 11677947 w 12192000"/>
              <a:gd name="connsiteY81" fmla="*/ 6520823 h 6858000"/>
              <a:gd name="connsiteX82" fmla="*/ 11684454 w 12192000"/>
              <a:gd name="connsiteY82" fmla="*/ 6514283 h 6858000"/>
              <a:gd name="connsiteX83" fmla="*/ 11684454 w 12192000"/>
              <a:gd name="connsiteY83" fmla="*/ 6488122 h 6858000"/>
              <a:gd name="connsiteX84" fmla="*/ 11677947 w 12192000"/>
              <a:gd name="connsiteY84" fmla="*/ 6481581 h 6858000"/>
              <a:gd name="connsiteX85" fmla="*/ 11634816 w 12192000"/>
              <a:gd name="connsiteY85" fmla="*/ 6481581 h 6858000"/>
              <a:gd name="connsiteX86" fmla="*/ 11634816 w 12192000"/>
              <a:gd name="connsiteY86" fmla="*/ 6441623 h 6858000"/>
              <a:gd name="connsiteX87" fmla="*/ 11627352 w 12192000"/>
              <a:gd name="connsiteY87" fmla="*/ 6434119 h 6858000"/>
              <a:gd name="connsiteX88" fmla="*/ 11104356 w 12192000"/>
              <a:gd name="connsiteY88" fmla="*/ 6424529 h 6858000"/>
              <a:gd name="connsiteX89" fmla="*/ 11064963 w 12192000"/>
              <a:gd name="connsiteY89" fmla="*/ 6538562 h 6858000"/>
              <a:gd name="connsiteX90" fmla="*/ 11126428 w 12192000"/>
              <a:gd name="connsiteY90" fmla="*/ 6583875 h 6858000"/>
              <a:gd name="connsiteX91" fmla="*/ 11096715 w 12192000"/>
              <a:gd name="connsiteY91" fmla="*/ 6604128 h 6858000"/>
              <a:gd name="connsiteX92" fmla="*/ 11051893 w 12192000"/>
              <a:gd name="connsiteY92" fmla="*/ 6590356 h 6858000"/>
              <a:gd name="connsiteX93" fmla="*/ 11042600 w 12192000"/>
              <a:gd name="connsiteY93" fmla="*/ 6593498 h 6858000"/>
              <a:gd name="connsiteX94" fmla="*/ 11030931 w 12192000"/>
              <a:gd name="connsiteY94" fmla="*/ 6610997 h 6858000"/>
              <a:gd name="connsiteX95" fmla="*/ 11032111 w 12192000"/>
              <a:gd name="connsiteY95" fmla="*/ 6624182 h 6858000"/>
              <a:gd name="connsiteX96" fmla="*/ 11098058 w 12192000"/>
              <a:gd name="connsiteY96" fmla="*/ 6644570 h 6858000"/>
              <a:gd name="connsiteX97" fmla="*/ 11174087 w 12192000"/>
              <a:gd name="connsiteY97" fmla="*/ 6582238 h 6858000"/>
              <a:gd name="connsiteX98" fmla="*/ 11112294 w 12192000"/>
              <a:gd name="connsiteY98" fmla="*/ 6508510 h 6858000"/>
              <a:gd name="connsiteX99" fmla="*/ 11078904 w 12192000"/>
              <a:gd name="connsiteY99" fmla="*/ 6481467 h 6858000"/>
              <a:gd name="connsiteX100" fmla="*/ 11144717 w 12192000"/>
              <a:gd name="connsiteY100" fmla="*/ 6474427 h 6858000"/>
              <a:gd name="connsiteX101" fmla="*/ 11155762 w 12192000"/>
              <a:gd name="connsiteY101" fmla="*/ 6472942 h 6858000"/>
              <a:gd name="connsiteX102" fmla="*/ 11167225 w 12192000"/>
              <a:gd name="connsiteY102" fmla="*/ 6457237 h 6858000"/>
              <a:gd name="connsiteX103" fmla="*/ 11168093 w 12192000"/>
              <a:gd name="connsiteY103" fmla="*/ 6444269 h 6858000"/>
              <a:gd name="connsiteX104" fmla="*/ 11104356 w 12192000"/>
              <a:gd name="connsiteY104" fmla="*/ 6424529 h 6858000"/>
              <a:gd name="connsiteX105" fmla="*/ 11213550 w 12192000"/>
              <a:gd name="connsiteY105" fmla="*/ 6367135 h 6858000"/>
              <a:gd name="connsiteX106" fmla="*/ 11185076 w 12192000"/>
              <a:gd name="connsiteY106" fmla="*/ 6395609 h 6858000"/>
              <a:gd name="connsiteX107" fmla="*/ 11213550 w 12192000"/>
              <a:gd name="connsiteY107" fmla="*/ 6424084 h 6858000"/>
              <a:gd name="connsiteX108" fmla="*/ 11242025 w 12192000"/>
              <a:gd name="connsiteY108" fmla="*/ 6395609 h 6858000"/>
              <a:gd name="connsiteX109" fmla="*/ 11213550 w 12192000"/>
              <a:gd name="connsiteY109" fmla="*/ 6367135 h 6858000"/>
              <a:gd name="connsiteX110" fmla="*/ 11748363 w 12192000"/>
              <a:gd name="connsiteY110" fmla="*/ 6309384 h 6858000"/>
              <a:gd name="connsiteX111" fmla="*/ 11686598 w 12192000"/>
              <a:gd name="connsiteY111" fmla="*/ 6371149 h 6858000"/>
              <a:gd name="connsiteX112" fmla="*/ 11748363 w 12192000"/>
              <a:gd name="connsiteY112" fmla="*/ 6432913 h 6858000"/>
              <a:gd name="connsiteX113" fmla="*/ 11810127 w 12192000"/>
              <a:gd name="connsiteY113" fmla="*/ 6371149 h 6858000"/>
              <a:gd name="connsiteX114" fmla="*/ 11748363 w 12192000"/>
              <a:gd name="connsiteY114" fmla="*/ 6309384 h 6858000"/>
              <a:gd name="connsiteX115" fmla="*/ 11334376 w 12192000"/>
              <a:gd name="connsiteY115" fmla="*/ 6278468 h 6858000"/>
              <a:gd name="connsiteX116" fmla="*/ 11298080 w 12192000"/>
              <a:gd name="connsiteY116" fmla="*/ 6314764 h 6858000"/>
              <a:gd name="connsiteX117" fmla="*/ 11334376 w 12192000"/>
              <a:gd name="connsiteY117" fmla="*/ 6351060 h 6858000"/>
              <a:gd name="connsiteX118" fmla="*/ 11370672 w 12192000"/>
              <a:gd name="connsiteY118" fmla="*/ 6314764 h 6858000"/>
              <a:gd name="connsiteX119" fmla="*/ 11334376 w 12192000"/>
              <a:gd name="connsiteY119" fmla="*/ 6278468 h 6858000"/>
              <a:gd name="connsiteX120" fmla="*/ 11614124 w 12192000"/>
              <a:gd name="connsiteY120" fmla="*/ 6247849 h 6858000"/>
              <a:gd name="connsiteX121" fmla="*/ 11559688 w 12192000"/>
              <a:gd name="connsiteY121" fmla="*/ 6302285 h 6858000"/>
              <a:gd name="connsiteX122" fmla="*/ 11614124 w 12192000"/>
              <a:gd name="connsiteY122" fmla="*/ 6356721 h 6858000"/>
              <a:gd name="connsiteX123" fmla="*/ 11668560 w 12192000"/>
              <a:gd name="connsiteY123" fmla="*/ 6302285 h 6858000"/>
              <a:gd name="connsiteX124" fmla="*/ 11614124 w 12192000"/>
              <a:gd name="connsiteY124" fmla="*/ 6247849 h 6858000"/>
              <a:gd name="connsiteX125" fmla="*/ 11478047 w 12192000"/>
              <a:gd name="connsiteY125" fmla="*/ 6238536 h 6858000"/>
              <a:gd name="connsiteX126" fmla="*/ 11433562 w 12192000"/>
              <a:gd name="connsiteY126" fmla="*/ 6283022 h 6858000"/>
              <a:gd name="connsiteX127" fmla="*/ 11478047 w 12192000"/>
              <a:gd name="connsiteY127" fmla="*/ 6327507 h 6858000"/>
              <a:gd name="connsiteX128" fmla="*/ 11522533 w 12192000"/>
              <a:gd name="connsiteY128" fmla="*/ 6283022 h 6858000"/>
              <a:gd name="connsiteX129" fmla="*/ 11478047 w 12192000"/>
              <a:gd name="connsiteY129" fmla="*/ 6238536 h 6858000"/>
              <a:gd name="connsiteX130" fmla="*/ 0 w 12192000"/>
              <a:gd name="connsiteY130" fmla="*/ 0 h 6858000"/>
              <a:gd name="connsiteX131" fmla="*/ 4942915 w 12192000"/>
              <a:gd name="connsiteY131" fmla="*/ 0 h 6858000"/>
              <a:gd name="connsiteX132" fmla="*/ 5056898 w 12192000"/>
              <a:gd name="connsiteY132" fmla="*/ 177798 h 6858000"/>
              <a:gd name="connsiteX133" fmla="*/ 11002149 w 12192000"/>
              <a:gd name="connsiteY133" fmla="*/ 3338863 h 6858000"/>
              <a:gd name="connsiteX134" fmla="*/ 11915310 w 12192000"/>
              <a:gd name="connsiteY134" fmla="*/ 3281259 h 6858000"/>
              <a:gd name="connsiteX135" fmla="*/ 12192000 w 12192000"/>
              <a:gd name="connsiteY135" fmla="*/ 3237219 h 6858000"/>
              <a:gd name="connsiteX136" fmla="*/ 12192000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11505059" y="6515232"/>
                </a:moveTo>
                <a:cubicBezTo>
                  <a:pt x="11507974" y="6515232"/>
                  <a:pt x="11510819" y="6515529"/>
                  <a:pt x="11513568" y="6516095"/>
                </a:cubicBezTo>
                <a:lnTo>
                  <a:pt x="11519868" y="6518063"/>
                </a:lnTo>
                <a:lnTo>
                  <a:pt x="11519868" y="6580029"/>
                </a:lnTo>
                <a:lnTo>
                  <a:pt x="11519868" y="6597384"/>
                </a:lnTo>
                <a:lnTo>
                  <a:pt x="11502326" y="6601233"/>
                </a:lnTo>
                <a:cubicBezTo>
                  <a:pt x="11466102" y="6604665"/>
                  <a:pt x="11461570" y="6571596"/>
                  <a:pt x="11462445" y="6551446"/>
                </a:cubicBezTo>
                <a:cubicBezTo>
                  <a:pt x="11463446" y="6528416"/>
                  <a:pt x="11481740" y="6515232"/>
                  <a:pt x="11505059" y="6515232"/>
                </a:cubicBezTo>
                <a:close/>
                <a:moveTo>
                  <a:pt x="11760335" y="6512578"/>
                </a:moveTo>
                <a:cubicBezTo>
                  <a:pt x="11769987" y="6512622"/>
                  <a:pt x="11787719" y="6517534"/>
                  <a:pt x="11787426" y="6543217"/>
                </a:cubicBezTo>
                <a:lnTo>
                  <a:pt x="11729511" y="6542950"/>
                </a:lnTo>
                <a:cubicBezTo>
                  <a:pt x="11731217" y="6518067"/>
                  <a:pt x="11750682" y="6512534"/>
                  <a:pt x="11760335" y="6512578"/>
                </a:cubicBezTo>
                <a:close/>
                <a:moveTo>
                  <a:pt x="11198706" y="6483274"/>
                </a:moveTo>
                <a:cubicBezTo>
                  <a:pt x="11194642" y="6483274"/>
                  <a:pt x="11191347" y="6486569"/>
                  <a:pt x="11191347" y="6490633"/>
                </a:cubicBezTo>
                <a:lnTo>
                  <a:pt x="11191347" y="6630443"/>
                </a:lnTo>
                <a:cubicBezTo>
                  <a:pt x="11191347" y="6634507"/>
                  <a:pt x="11194642" y="6637802"/>
                  <a:pt x="11198706" y="6637802"/>
                </a:cubicBezTo>
                <a:lnTo>
                  <a:pt x="11228139" y="6637802"/>
                </a:lnTo>
                <a:cubicBezTo>
                  <a:pt x="11232203" y="6637802"/>
                  <a:pt x="11235498" y="6634507"/>
                  <a:pt x="11235498" y="6630443"/>
                </a:cubicBezTo>
                <a:lnTo>
                  <a:pt x="11235498" y="6490633"/>
                </a:lnTo>
                <a:cubicBezTo>
                  <a:pt x="11235498" y="6486569"/>
                  <a:pt x="11232203" y="6483274"/>
                  <a:pt x="11228139" y="6483274"/>
                </a:cubicBezTo>
                <a:close/>
                <a:moveTo>
                  <a:pt x="11506033" y="6480115"/>
                </a:moveTo>
                <a:cubicBezTo>
                  <a:pt x="11451561" y="6478946"/>
                  <a:pt x="11418083" y="6516298"/>
                  <a:pt x="11418083" y="6563456"/>
                </a:cubicBezTo>
                <a:cubicBezTo>
                  <a:pt x="11424353" y="6661483"/>
                  <a:pt x="11515868" y="6636344"/>
                  <a:pt x="11519868" y="6631297"/>
                </a:cubicBezTo>
                <a:cubicBezTo>
                  <a:pt x="11519865" y="6635040"/>
                  <a:pt x="11519863" y="6638782"/>
                  <a:pt x="11519860" y="6642525"/>
                </a:cubicBezTo>
                <a:cubicBezTo>
                  <a:pt x="11520059" y="6665284"/>
                  <a:pt x="11503190" y="6669981"/>
                  <a:pt x="11491243" y="6673142"/>
                </a:cubicBezTo>
                <a:cubicBezTo>
                  <a:pt x="11479296" y="6676302"/>
                  <a:pt x="11462335" y="6668987"/>
                  <a:pt x="11448177" y="6661488"/>
                </a:cubicBezTo>
                <a:cubicBezTo>
                  <a:pt x="11441954" y="6657970"/>
                  <a:pt x="11438334" y="6660123"/>
                  <a:pt x="11435771" y="6663373"/>
                </a:cubicBezTo>
                <a:lnTo>
                  <a:pt x="11425693" y="6678417"/>
                </a:lnTo>
                <a:cubicBezTo>
                  <a:pt x="11421792" y="6684002"/>
                  <a:pt x="11423492" y="6688378"/>
                  <a:pt x="11426177" y="6690304"/>
                </a:cubicBezTo>
                <a:cubicBezTo>
                  <a:pt x="11443781" y="6703796"/>
                  <a:pt x="11466670" y="6711537"/>
                  <a:pt x="11492163" y="6710889"/>
                </a:cubicBezTo>
                <a:cubicBezTo>
                  <a:pt x="11558103" y="6709210"/>
                  <a:pt x="11566047" y="6672313"/>
                  <a:pt x="11565753" y="6627617"/>
                </a:cubicBezTo>
                <a:cubicBezTo>
                  <a:pt x="11565774" y="6616846"/>
                  <a:pt x="11565795" y="6606074"/>
                  <a:pt x="11565816" y="6595302"/>
                </a:cubicBezTo>
                <a:lnTo>
                  <a:pt x="11565816" y="6580029"/>
                </a:lnTo>
                <a:lnTo>
                  <a:pt x="11565816" y="6497753"/>
                </a:lnTo>
                <a:cubicBezTo>
                  <a:pt x="11547083" y="6487531"/>
                  <a:pt x="11530168" y="6481491"/>
                  <a:pt x="11506033" y="6480115"/>
                </a:cubicBezTo>
                <a:close/>
                <a:moveTo>
                  <a:pt x="11347210" y="6479027"/>
                </a:moveTo>
                <a:cubicBezTo>
                  <a:pt x="11334155" y="6478506"/>
                  <a:pt x="11320054" y="6482952"/>
                  <a:pt x="11306698" y="6494113"/>
                </a:cubicBezTo>
                <a:lnTo>
                  <a:pt x="11306698" y="6491191"/>
                </a:lnTo>
                <a:cubicBezTo>
                  <a:pt x="11306698" y="6487142"/>
                  <a:pt x="11303416" y="6483860"/>
                  <a:pt x="11299367" y="6483860"/>
                </a:cubicBezTo>
                <a:lnTo>
                  <a:pt x="11270045" y="6483860"/>
                </a:lnTo>
                <a:cubicBezTo>
                  <a:pt x="11265997" y="6483860"/>
                  <a:pt x="11262715" y="6487142"/>
                  <a:pt x="11262715" y="6491191"/>
                </a:cubicBezTo>
                <a:lnTo>
                  <a:pt x="11262715" y="6630471"/>
                </a:lnTo>
                <a:cubicBezTo>
                  <a:pt x="11262715" y="6634519"/>
                  <a:pt x="11265997" y="6637801"/>
                  <a:pt x="11270045" y="6637801"/>
                </a:cubicBezTo>
                <a:lnTo>
                  <a:pt x="11299367" y="6637801"/>
                </a:lnTo>
                <a:cubicBezTo>
                  <a:pt x="11303416" y="6637801"/>
                  <a:pt x="11306698" y="6634519"/>
                  <a:pt x="11306698" y="6630471"/>
                </a:cubicBezTo>
                <a:lnTo>
                  <a:pt x="11306698" y="6528422"/>
                </a:lnTo>
                <a:cubicBezTo>
                  <a:pt x="11321204" y="6515722"/>
                  <a:pt x="11351370" y="6509895"/>
                  <a:pt x="11354574" y="6538030"/>
                </a:cubicBezTo>
                <a:lnTo>
                  <a:pt x="11354574" y="6630381"/>
                </a:lnTo>
                <a:cubicBezTo>
                  <a:pt x="11354574" y="6634479"/>
                  <a:pt x="11357896" y="6637801"/>
                  <a:pt x="11361994" y="6637801"/>
                </a:cubicBezTo>
                <a:lnTo>
                  <a:pt x="11391675" y="6637801"/>
                </a:lnTo>
                <a:cubicBezTo>
                  <a:pt x="11395773" y="6637801"/>
                  <a:pt x="11399095" y="6634479"/>
                  <a:pt x="11399095" y="6630381"/>
                </a:cubicBezTo>
                <a:lnTo>
                  <a:pt x="11399095" y="6535957"/>
                </a:lnTo>
                <a:cubicBezTo>
                  <a:pt x="11399589" y="6505356"/>
                  <a:pt x="11375932" y="6480173"/>
                  <a:pt x="11347210" y="6479027"/>
                </a:cubicBezTo>
                <a:close/>
                <a:moveTo>
                  <a:pt x="11767281" y="6478688"/>
                </a:moveTo>
                <a:cubicBezTo>
                  <a:pt x="11763438" y="6478380"/>
                  <a:pt x="11759836" y="6478427"/>
                  <a:pt x="11756632" y="6478732"/>
                </a:cubicBezTo>
                <a:cubicBezTo>
                  <a:pt x="11731003" y="6481174"/>
                  <a:pt x="11690984" y="6490190"/>
                  <a:pt x="11684507" y="6562075"/>
                </a:cubicBezTo>
                <a:cubicBezTo>
                  <a:pt x="11688013" y="6660824"/>
                  <a:pt x="11787972" y="6649097"/>
                  <a:pt x="11816215" y="6629192"/>
                </a:cubicBezTo>
                <a:cubicBezTo>
                  <a:pt x="11819892" y="6626703"/>
                  <a:pt x="11821710" y="6623553"/>
                  <a:pt x="11819498" y="6618634"/>
                </a:cubicBezTo>
                <a:lnTo>
                  <a:pt x="11809676" y="6601542"/>
                </a:lnTo>
                <a:cubicBezTo>
                  <a:pt x="11807151" y="6598052"/>
                  <a:pt x="11803531" y="6598119"/>
                  <a:pt x="11801416" y="6598794"/>
                </a:cubicBezTo>
                <a:cubicBezTo>
                  <a:pt x="11740271" y="6626968"/>
                  <a:pt x="11724169" y="6578684"/>
                  <a:pt x="11728754" y="6574663"/>
                </a:cubicBezTo>
                <a:lnTo>
                  <a:pt x="11828926" y="6574664"/>
                </a:lnTo>
                <a:lnTo>
                  <a:pt x="11829482" y="6570521"/>
                </a:lnTo>
                <a:cubicBezTo>
                  <a:pt x="11832895" y="6500389"/>
                  <a:pt x="11794182" y="6480843"/>
                  <a:pt x="11767281" y="6478688"/>
                </a:cubicBezTo>
                <a:close/>
                <a:moveTo>
                  <a:pt x="11853605" y="6437494"/>
                </a:moveTo>
                <a:cubicBezTo>
                  <a:pt x="11849541" y="6437494"/>
                  <a:pt x="11846246" y="6440788"/>
                  <a:pt x="11846246" y="6444852"/>
                </a:cubicBezTo>
                <a:lnTo>
                  <a:pt x="11846246" y="6630443"/>
                </a:lnTo>
                <a:cubicBezTo>
                  <a:pt x="11846246" y="6634507"/>
                  <a:pt x="11849541" y="6637801"/>
                  <a:pt x="11853605" y="6637801"/>
                </a:cubicBezTo>
                <a:lnTo>
                  <a:pt x="11883038" y="6637801"/>
                </a:lnTo>
                <a:cubicBezTo>
                  <a:pt x="11887102" y="6637801"/>
                  <a:pt x="11890397" y="6634507"/>
                  <a:pt x="11890397" y="6630443"/>
                </a:cubicBezTo>
                <a:lnTo>
                  <a:pt x="11890397" y="6444852"/>
                </a:lnTo>
                <a:cubicBezTo>
                  <a:pt x="11890397" y="6440788"/>
                  <a:pt x="11887102" y="6437494"/>
                  <a:pt x="11883038" y="6437494"/>
                </a:cubicBezTo>
                <a:close/>
                <a:moveTo>
                  <a:pt x="11597495" y="6434119"/>
                </a:moveTo>
                <a:cubicBezTo>
                  <a:pt x="11593373" y="6434119"/>
                  <a:pt x="11590031" y="6437479"/>
                  <a:pt x="11590031" y="6441623"/>
                </a:cubicBezTo>
                <a:lnTo>
                  <a:pt x="11589535" y="6596938"/>
                </a:lnTo>
                <a:cubicBezTo>
                  <a:pt x="11592965" y="6657491"/>
                  <a:pt x="11665226" y="6647011"/>
                  <a:pt x="11678981" y="6636985"/>
                </a:cubicBezTo>
                <a:cubicBezTo>
                  <a:pt x="11683803" y="6634789"/>
                  <a:pt x="11683844" y="6630456"/>
                  <a:pt x="11682222" y="6624228"/>
                </a:cubicBezTo>
                <a:lnTo>
                  <a:pt x="11675930" y="6607741"/>
                </a:lnTo>
                <a:cubicBezTo>
                  <a:pt x="11674224" y="6604285"/>
                  <a:pt x="11671803" y="6602930"/>
                  <a:pt x="11668485" y="6603812"/>
                </a:cubicBezTo>
                <a:cubicBezTo>
                  <a:pt x="11652902" y="6607952"/>
                  <a:pt x="11635783" y="6609097"/>
                  <a:pt x="11634816" y="6587442"/>
                </a:cubicBezTo>
                <a:lnTo>
                  <a:pt x="11634816" y="6520823"/>
                </a:lnTo>
                <a:lnTo>
                  <a:pt x="11677947" y="6520823"/>
                </a:lnTo>
                <a:cubicBezTo>
                  <a:pt x="11681541" y="6520823"/>
                  <a:pt x="11684454" y="6517895"/>
                  <a:pt x="11684454" y="6514283"/>
                </a:cubicBezTo>
                <a:lnTo>
                  <a:pt x="11684454" y="6488122"/>
                </a:lnTo>
                <a:cubicBezTo>
                  <a:pt x="11684454" y="6484510"/>
                  <a:pt x="11681541" y="6481581"/>
                  <a:pt x="11677947" y="6481581"/>
                </a:cubicBezTo>
                <a:lnTo>
                  <a:pt x="11634816" y="6481581"/>
                </a:lnTo>
                <a:lnTo>
                  <a:pt x="11634816" y="6441623"/>
                </a:lnTo>
                <a:cubicBezTo>
                  <a:pt x="11634816" y="6437479"/>
                  <a:pt x="11631474" y="6434119"/>
                  <a:pt x="11627352" y="6434119"/>
                </a:cubicBezTo>
                <a:close/>
                <a:moveTo>
                  <a:pt x="11104356" y="6424529"/>
                </a:moveTo>
                <a:cubicBezTo>
                  <a:pt x="11019102" y="6429429"/>
                  <a:pt x="11014850" y="6510790"/>
                  <a:pt x="11064963" y="6538562"/>
                </a:cubicBezTo>
                <a:cubicBezTo>
                  <a:pt x="11088414" y="6551558"/>
                  <a:pt x="11131563" y="6560570"/>
                  <a:pt x="11126428" y="6583875"/>
                </a:cubicBezTo>
                <a:cubicBezTo>
                  <a:pt x="11123800" y="6600150"/>
                  <a:pt x="11109138" y="6603048"/>
                  <a:pt x="11096715" y="6604128"/>
                </a:cubicBezTo>
                <a:cubicBezTo>
                  <a:pt x="11084293" y="6605209"/>
                  <a:pt x="11061734" y="6595670"/>
                  <a:pt x="11051893" y="6590356"/>
                </a:cubicBezTo>
                <a:cubicBezTo>
                  <a:pt x="11047822" y="6588157"/>
                  <a:pt x="11045182" y="6590224"/>
                  <a:pt x="11042600" y="6593498"/>
                </a:cubicBezTo>
                <a:lnTo>
                  <a:pt x="11030931" y="6610997"/>
                </a:lnTo>
                <a:cubicBezTo>
                  <a:pt x="11027002" y="6616622"/>
                  <a:pt x="11029407" y="6622242"/>
                  <a:pt x="11032111" y="6624182"/>
                </a:cubicBezTo>
                <a:cubicBezTo>
                  <a:pt x="11045864" y="6635003"/>
                  <a:pt x="11067882" y="6644471"/>
                  <a:pt x="11098058" y="6644570"/>
                </a:cubicBezTo>
                <a:cubicBezTo>
                  <a:pt x="11126087" y="6644662"/>
                  <a:pt x="11170195" y="6631036"/>
                  <a:pt x="11174087" y="6582238"/>
                </a:cubicBezTo>
                <a:cubicBezTo>
                  <a:pt x="11177765" y="6531481"/>
                  <a:pt x="11134779" y="6518683"/>
                  <a:pt x="11112294" y="6508510"/>
                </a:cubicBezTo>
                <a:cubicBezTo>
                  <a:pt x="11091245" y="6498986"/>
                  <a:pt x="11076213" y="6493723"/>
                  <a:pt x="11078904" y="6481467"/>
                </a:cubicBezTo>
                <a:cubicBezTo>
                  <a:pt x="11089182" y="6448104"/>
                  <a:pt x="11135685" y="6468463"/>
                  <a:pt x="11144717" y="6474427"/>
                </a:cubicBezTo>
                <a:cubicBezTo>
                  <a:pt x="11147399" y="6476198"/>
                  <a:pt x="11153337" y="6476216"/>
                  <a:pt x="11155762" y="6472942"/>
                </a:cubicBezTo>
                <a:lnTo>
                  <a:pt x="11167225" y="6457237"/>
                </a:lnTo>
                <a:cubicBezTo>
                  <a:pt x="11170914" y="6451612"/>
                  <a:pt x="11170632" y="6446209"/>
                  <a:pt x="11168093" y="6444269"/>
                </a:cubicBezTo>
                <a:cubicBezTo>
                  <a:pt x="11151443" y="6430679"/>
                  <a:pt x="11128468" y="6423876"/>
                  <a:pt x="11104356" y="6424529"/>
                </a:cubicBezTo>
                <a:close/>
                <a:moveTo>
                  <a:pt x="11213550" y="6367135"/>
                </a:moveTo>
                <a:cubicBezTo>
                  <a:pt x="11197824" y="6367135"/>
                  <a:pt x="11185076" y="6379883"/>
                  <a:pt x="11185076" y="6395609"/>
                </a:cubicBezTo>
                <a:cubicBezTo>
                  <a:pt x="11185076" y="6411335"/>
                  <a:pt x="11197824" y="6424084"/>
                  <a:pt x="11213550" y="6424084"/>
                </a:cubicBezTo>
                <a:cubicBezTo>
                  <a:pt x="11229276" y="6424084"/>
                  <a:pt x="11242025" y="6411335"/>
                  <a:pt x="11242025" y="6395609"/>
                </a:cubicBezTo>
                <a:cubicBezTo>
                  <a:pt x="11242025" y="6379883"/>
                  <a:pt x="11229276" y="6367135"/>
                  <a:pt x="11213550" y="6367135"/>
                </a:cubicBezTo>
                <a:close/>
                <a:moveTo>
                  <a:pt x="11748363" y="6309384"/>
                </a:moveTo>
                <a:cubicBezTo>
                  <a:pt x="11714251" y="6309384"/>
                  <a:pt x="11686598" y="6337037"/>
                  <a:pt x="11686598" y="6371149"/>
                </a:cubicBezTo>
                <a:cubicBezTo>
                  <a:pt x="11686598" y="6405260"/>
                  <a:pt x="11714251" y="6432913"/>
                  <a:pt x="11748363" y="6432913"/>
                </a:cubicBezTo>
                <a:cubicBezTo>
                  <a:pt x="11782474" y="6432913"/>
                  <a:pt x="11810127" y="6405260"/>
                  <a:pt x="11810127" y="6371149"/>
                </a:cubicBezTo>
                <a:cubicBezTo>
                  <a:pt x="11810127" y="6337037"/>
                  <a:pt x="11782474" y="6309384"/>
                  <a:pt x="11748363" y="6309384"/>
                </a:cubicBezTo>
                <a:close/>
                <a:moveTo>
                  <a:pt x="11334376" y="6278468"/>
                </a:moveTo>
                <a:cubicBezTo>
                  <a:pt x="11314331" y="6278468"/>
                  <a:pt x="11298080" y="6294718"/>
                  <a:pt x="11298080" y="6314764"/>
                </a:cubicBezTo>
                <a:cubicBezTo>
                  <a:pt x="11298080" y="6334810"/>
                  <a:pt x="11314331" y="6351060"/>
                  <a:pt x="11334376" y="6351060"/>
                </a:cubicBezTo>
                <a:cubicBezTo>
                  <a:pt x="11354422" y="6351060"/>
                  <a:pt x="11370672" y="6334810"/>
                  <a:pt x="11370672" y="6314764"/>
                </a:cubicBezTo>
                <a:cubicBezTo>
                  <a:pt x="11370672" y="6294718"/>
                  <a:pt x="11354422" y="6278468"/>
                  <a:pt x="11334376" y="6278468"/>
                </a:cubicBezTo>
                <a:close/>
                <a:moveTo>
                  <a:pt x="11614124" y="6247849"/>
                </a:moveTo>
                <a:cubicBezTo>
                  <a:pt x="11584060" y="6247849"/>
                  <a:pt x="11559688" y="6272221"/>
                  <a:pt x="11559688" y="6302285"/>
                </a:cubicBezTo>
                <a:cubicBezTo>
                  <a:pt x="11559688" y="6332349"/>
                  <a:pt x="11584060" y="6356721"/>
                  <a:pt x="11614124" y="6356721"/>
                </a:cubicBezTo>
                <a:cubicBezTo>
                  <a:pt x="11644188" y="6356721"/>
                  <a:pt x="11668560" y="6332349"/>
                  <a:pt x="11668560" y="6302285"/>
                </a:cubicBezTo>
                <a:cubicBezTo>
                  <a:pt x="11668560" y="6272221"/>
                  <a:pt x="11644188" y="6247849"/>
                  <a:pt x="11614124" y="6247849"/>
                </a:cubicBezTo>
                <a:close/>
                <a:moveTo>
                  <a:pt x="11478047" y="6238536"/>
                </a:moveTo>
                <a:cubicBezTo>
                  <a:pt x="11453479" y="6238536"/>
                  <a:pt x="11433562" y="6258453"/>
                  <a:pt x="11433562" y="6283022"/>
                </a:cubicBezTo>
                <a:cubicBezTo>
                  <a:pt x="11433562" y="6307590"/>
                  <a:pt x="11453479" y="6327507"/>
                  <a:pt x="11478047" y="6327507"/>
                </a:cubicBezTo>
                <a:cubicBezTo>
                  <a:pt x="11502616" y="6327507"/>
                  <a:pt x="11522533" y="6307590"/>
                  <a:pt x="11522533" y="6283022"/>
                </a:cubicBezTo>
                <a:cubicBezTo>
                  <a:pt x="11522533" y="6258453"/>
                  <a:pt x="11502616" y="6238536"/>
                  <a:pt x="11478047" y="6238536"/>
                </a:cubicBezTo>
                <a:close/>
                <a:moveTo>
                  <a:pt x="0" y="0"/>
                </a:moveTo>
                <a:lnTo>
                  <a:pt x="4942915" y="0"/>
                </a:lnTo>
                <a:lnTo>
                  <a:pt x="5056898" y="177798"/>
                </a:lnTo>
                <a:cubicBezTo>
                  <a:pt x="6345351" y="2084958"/>
                  <a:pt x="8527317" y="3338863"/>
                  <a:pt x="11002149" y="3338863"/>
                </a:cubicBezTo>
                <a:cubicBezTo>
                  <a:pt x="11311503" y="3338863"/>
                  <a:pt x="11616281" y="3319271"/>
                  <a:pt x="11915310" y="3281259"/>
                </a:cubicBezTo>
                <a:lnTo>
                  <a:pt x="12192000" y="3237219"/>
                </a:lnTo>
                <a:lnTo>
                  <a:pt x="12192000" y="6858000"/>
                </a:lnTo>
                <a:lnTo>
                  <a:pt x="0" y="6858000"/>
                </a:lnTo>
                <a:close/>
              </a:path>
            </a:pathLst>
          </a:custGeom>
        </p:spPr>
        <p:txBody>
          <a:bodyPr wrap="square">
            <a:noAutofit/>
          </a:bodyPr>
          <a:lstStyle/>
          <a:p>
            <a:r>
              <a:rPr lang="en-US"/>
              <a:t>Click icon to add picture</a:t>
            </a:r>
            <a:endParaRPr lang="en-SG" dirty="0"/>
          </a:p>
        </p:txBody>
      </p:sp>
      <p:sp>
        <p:nvSpPr>
          <p:cNvPr id="16" name="Freeform 15"/>
          <p:cNvSpPr/>
          <p:nvPr userDrawn="1"/>
        </p:nvSpPr>
        <p:spPr>
          <a:xfrm>
            <a:off x="11031363" y="6239496"/>
            <a:ext cx="861532" cy="472390"/>
          </a:xfrm>
          <a:custGeom>
            <a:avLst/>
            <a:gdLst>
              <a:gd name="connsiteX0" fmla="*/ 2947383 w 5332420"/>
              <a:gd name="connsiteY0" fmla="*/ 1712597 h 2923841"/>
              <a:gd name="connsiteX1" fmla="*/ 2683628 w 5332420"/>
              <a:gd name="connsiteY1" fmla="*/ 1936742 h 2923841"/>
              <a:gd name="connsiteX2" fmla="*/ 2930472 w 5332420"/>
              <a:gd name="connsiteY2" fmla="*/ 2244900 h 2923841"/>
              <a:gd name="connsiteX3" fmla="*/ 3039045 w 5332420"/>
              <a:gd name="connsiteY3" fmla="*/ 2221075 h 2923841"/>
              <a:gd name="connsiteX4" fmla="*/ 3039045 w 5332420"/>
              <a:gd name="connsiteY4" fmla="*/ 2113657 h 2923841"/>
              <a:gd name="connsiteX5" fmla="*/ 3039046 w 5332420"/>
              <a:gd name="connsiteY5" fmla="*/ 2113655 h 2923841"/>
              <a:gd name="connsiteX6" fmla="*/ 3039046 w 5332420"/>
              <a:gd name="connsiteY6" fmla="*/ 1730124 h 2923841"/>
              <a:gd name="connsiteX7" fmla="*/ 3000050 w 5332420"/>
              <a:gd name="connsiteY7" fmla="*/ 1717940 h 2923841"/>
              <a:gd name="connsiteX8" fmla="*/ 2947383 w 5332420"/>
              <a:gd name="connsiteY8" fmla="*/ 1712597 h 2923841"/>
              <a:gd name="connsiteX9" fmla="*/ 4527405 w 5332420"/>
              <a:gd name="connsiteY9" fmla="*/ 1696172 h 2923841"/>
              <a:gd name="connsiteX10" fmla="*/ 4336621 w 5332420"/>
              <a:gd name="connsiteY10" fmla="*/ 1884158 h 2923841"/>
              <a:gd name="connsiteX11" fmla="*/ 4695083 w 5332420"/>
              <a:gd name="connsiteY11" fmla="*/ 1885808 h 2923841"/>
              <a:gd name="connsiteX12" fmla="*/ 4527405 w 5332420"/>
              <a:gd name="connsiteY12" fmla="*/ 1696172 h 2923841"/>
              <a:gd name="connsiteX13" fmla="*/ 1051224 w 5332420"/>
              <a:gd name="connsiteY13" fmla="*/ 1514798 h 2923841"/>
              <a:gd name="connsiteX14" fmla="*/ 1233401 w 5332420"/>
              <a:gd name="connsiteY14" fmla="*/ 1514798 h 2923841"/>
              <a:gd name="connsiteX15" fmla="*/ 1278947 w 5332420"/>
              <a:gd name="connsiteY15" fmla="*/ 1560344 h 2923841"/>
              <a:gd name="connsiteX16" fmla="*/ 1278947 w 5332420"/>
              <a:gd name="connsiteY16" fmla="*/ 2425693 h 2923841"/>
              <a:gd name="connsiteX17" fmla="*/ 1233401 w 5332420"/>
              <a:gd name="connsiteY17" fmla="*/ 2471239 h 2923841"/>
              <a:gd name="connsiteX18" fmla="*/ 1051224 w 5332420"/>
              <a:gd name="connsiteY18" fmla="*/ 2471239 h 2923841"/>
              <a:gd name="connsiteX19" fmla="*/ 1005678 w 5332420"/>
              <a:gd name="connsiteY19" fmla="*/ 2425693 h 2923841"/>
              <a:gd name="connsiteX20" fmla="*/ 1005678 w 5332420"/>
              <a:gd name="connsiteY20" fmla="*/ 1560344 h 2923841"/>
              <a:gd name="connsiteX21" fmla="*/ 1051224 w 5332420"/>
              <a:gd name="connsiteY21" fmla="*/ 1514798 h 2923841"/>
              <a:gd name="connsiteX22" fmla="*/ 2953413 w 5332420"/>
              <a:gd name="connsiteY22" fmla="*/ 1495246 h 2923841"/>
              <a:gd name="connsiteX23" fmla="*/ 3323439 w 5332420"/>
              <a:gd name="connsiteY23" fmla="*/ 1604410 h 2923841"/>
              <a:gd name="connsiteX24" fmla="*/ 3323439 w 5332420"/>
              <a:gd name="connsiteY24" fmla="*/ 2113657 h 2923841"/>
              <a:gd name="connsiteX25" fmla="*/ 3323439 w 5332420"/>
              <a:gd name="connsiteY25" fmla="*/ 2208189 h 2923841"/>
              <a:gd name="connsiteX26" fmla="*/ 3323050 w 5332420"/>
              <a:gd name="connsiteY26" fmla="*/ 2408204 h 2923841"/>
              <a:gd name="connsiteX27" fmla="*/ 2867566 w 5332420"/>
              <a:gd name="connsiteY27" fmla="*/ 2923608 h 2923841"/>
              <a:gd name="connsiteX28" fmla="*/ 2459149 w 5332420"/>
              <a:gd name="connsiteY28" fmla="*/ 2796201 h 2923841"/>
              <a:gd name="connsiteX29" fmla="*/ 2456152 w 5332420"/>
              <a:gd name="connsiteY29" fmla="*/ 2722626 h 2923841"/>
              <a:gd name="connsiteX30" fmla="*/ 2518527 w 5332420"/>
              <a:gd name="connsiteY30" fmla="*/ 2629512 h 2923841"/>
              <a:gd name="connsiteX31" fmla="*/ 2595315 w 5332420"/>
              <a:gd name="connsiteY31" fmla="*/ 2617844 h 2923841"/>
              <a:gd name="connsiteX32" fmla="*/ 2861873 w 5332420"/>
              <a:gd name="connsiteY32" fmla="*/ 2689975 h 2923841"/>
              <a:gd name="connsiteX33" fmla="*/ 3038996 w 5332420"/>
              <a:gd name="connsiteY33" fmla="*/ 2500476 h 2923841"/>
              <a:gd name="connsiteX34" fmla="*/ 3039045 w 5332420"/>
              <a:gd name="connsiteY34" fmla="*/ 2430976 h 2923841"/>
              <a:gd name="connsiteX35" fmla="*/ 2409051 w 5332420"/>
              <a:gd name="connsiteY35" fmla="*/ 2011078 h 2923841"/>
              <a:gd name="connsiteX36" fmla="*/ 2953413 w 5332420"/>
              <a:gd name="connsiteY36" fmla="*/ 1495246 h 2923841"/>
              <a:gd name="connsiteX37" fmla="*/ 1970387 w 5332420"/>
              <a:gd name="connsiteY37" fmla="*/ 1488509 h 2923841"/>
              <a:gd name="connsiteX38" fmla="*/ 2291527 w 5332420"/>
              <a:gd name="connsiteY38" fmla="*/ 1840874 h 2923841"/>
              <a:gd name="connsiteX39" fmla="*/ 2291527 w 5332420"/>
              <a:gd name="connsiteY39" fmla="*/ 2425309 h 2923841"/>
              <a:gd name="connsiteX40" fmla="*/ 2245599 w 5332420"/>
              <a:gd name="connsiteY40" fmla="*/ 2471237 h 2923841"/>
              <a:gd name="connsiteX41" fmla="*/ 2061889 w 5332420"/>
              <a:gd name="connsiteY41" fmla="*/ 2471237 h 2923841"/>
              <a:gd name="connsiteX42" fmla="*/ 2015961 w 5332420"/>
              <a:gd name="connsiteY42" fmla="*/ 2425309 h 2923841"/>
              <a:gd name="connsiteX43" fmla="*/ 2015961 w 5332420"/>
              <a:gd name="connsiteY43" fmla="*/ 1853708 h 2923841"/>
              <a:gd name="connsiteX44" fmla="*/ 1719637 w 5332420"/>
              <a:gd name="connsiteY44" fmla="*/ 1794240 h 2923841"/>
              <a:gd name="connsiteX45" fmla="*/ 1719637 w 5332420"/>
              <a:gd name="connsiteY45" fmla="*/ 2425865 h 2923841"/>
              <a:gd name="connsiteX46" fmla="*/ 1674264 w 5332420"/>
              <a:gd name="connsiteY46" fmla="*/ 2471238 h 2923841"/>
              <a:gd name="connsiteX47" fmla="*/ 1492777 w 5332420"/>
              <a:gd name="connsiteY47" fmla="*/ 2471238 h 2923841"/>
              <a:gd name="connsiteX48" fmla="*/ 1447404 w 5332420"/>
              <a:gd name="connsiteY48" fmla="*/ 2425865 h 2923841"/>
              <a:gd name="connsiteX49" fmla="*/ 1447404 w 5332420"/>
              <a:gd name="connsiteY49" fmla="*/ 1563796 h 2923841"/>
              <a:gd name="connsiteX50" fmla="*/ 1492777 w 5332420"/>
              <a:gd name="connsiteY50" fmla="*/ 1518422 h 2923841"/>
              <a:gd name="connsiteX51" fmla="*/ 1674264 w 5332420"/>
              <a:gd name="connsiteY51" fmla="*/ 1518422 h 2923841"/>
              <a:gd name="connsiteX52" fmla="*/ 1719637 w 5332420"/>
              <a:gd name="connsiteY52" fmla="*/ 1563796 h 2923841"/>
              <a:gd name="connsiteX53" fmla="*/ 1719637 w 5332420"/>
              <a:gd name="connsiteY53" fmla="*/ 1581885 h 2923841"/>
              <a:gd name="connsiteX54" fmla="*/ 1970387 w 5332420"/>
              <a:gd name="connsiteY54" fmla="*/ 1488509 h 2923841"/>
              <a:gd name="connsiteX55" fmla="*/ 4570398 w 5332420"/>
              <a:gd name="connsiteY55" fmla="*/ 1486409 h 2923841"/>
              <a:gd name="connsiteX56" fmla="*/ 4955392 w 5332420"/>
              <a:gd name="connsiteY56" fmla="*/ 2054807 h 2923841"/>
              <a:gd name="connsiteX57" fmla="*/ 4951948 w 5332420"/>
              <a:gd name="connsiteY57" fmla="*/ 2080452 h 2923841"/>
              <a:gd name="connsiteX58" fmla="*/ 4331939 w 5332420"/>
              <a:gd name="connsiteY58" fmla="*/ 2080442 h 2923841"/>
              <a:gd name="connsiteX59" fmla="*/ 4781674 w 5332420"/>
              <a:gd name="connsiteY59" fmla="*/ 2229803 h 2923841"/>
              <a:gd name="connsiteX60" fmla="*/ 4832799 w 5332420"/>
              <a:gd name="connsiteY60" fmla="*/ 2246809 h 2923841"/>
              <a:gd name="connsiteX61" fmla="*/ 4893595 w 5332420"/>
              <a:gd name="connsiteY61" fmla="*/ 2352599 h 2923841"/>
              <a:gd name="connsiteX62" fmla="*/ 4873271 w 5332420"/>
              <a:gd name="connsiteY62" fmla="*/ 2417950 h 2923841"/>
              <a:gd name="connsiteX63" fmla="*/ 4058072 w 5332420"/>
              <a:gd name="connsiteY63" fmla="*/ 2002529 h 2923841"/>
              <a:gd name="connsiteX64" fmla="*/ 4504489 w 5332420"/>
              <a:gd name="connsiteY64" fmla="*/ 1486685 h 2923841"/>
              <a:gd name="connsiteX65" fmla="*/ 4570398 w 5332420"/>
              <a:gd name="connsiteY65" fmla="*/ 1486409 h 2923841"/>
              <a:gd name="connsiteX66" fmla="*/ 5104697 w 5332420"/>
              <a:gd name="connsiteY66" fmla="*/ 1231440 h 2923841"/>
              <a:gd name="connsiteX67" fmla="*/ 5286874 w 5332420"/>
              <a:gd name="connsiteY67" fmla="*/ 1231440 h 2923841"/>
              <a:gd name="connsiteX68" fmla="*/ 5332420 w 5332420"/>
              <a:gd name="connsiteY68" fmla="*/ 1276986 h 2923841"/>
              <a:gd name="connsiteX69" fmla="*/ 5332420 w 5332420"/>
              <a:gd name="connsiteY69" fmla="*/ 2425692 h 2923841"/>
              <a:gd name="connsiteX70" fmla="*/ 5286874 w 5332420"/>
              <a:gd name="connsiteY70" fmla="*/ 2471238 h 2923841"/>
              <a:gd name="connsiteX71" fmla="*/ 5104697 w 5332420"/>
              <a:gd name="connsiteY71" fmla="*/ 2471238 h 2923841"/>
              <a:gd name="connsiteX72" fmla="*/ 5059151 w 5332420"/>
              <a:gd name="connsiteY72" fmla="*/ 2425692 h 2923841"/>
              <a:gd name="connsiteX73" fmla="*/ 5059151 w 5332420"/>
              <a:gd name="connsiteY73" fmla="*/ 1276986 h 2923841"/>
              <a:gd name="connsiteX74" fmla="*/ 5104697 w 5332420"/>
              <a:gd name="connsiteY74" fmla="*/ 1231440 h 2923841"/>
              <a:gd name="connsiteX75" fmla="*/ 3704313 w 5332420"/>
              <a:gd name="connsiteY75" fmla="*/ 1210555 h 2923841"/>
              <a:gd name="connsiteX76" fmla="*/ 3750514 w 5332420"/>
              <a:gd name="connsiteY76" fmla="*/ 1256997 h 2923841"/>
              <a:gd name="connsiteX77" fmla="*/ 3750514 w 5332420"/>
              <a:gd name="connsiteY77" fmla="*/ 1504318 h 2923841"/>
              <a:gd name="connsiteX78" fmla="*/ 4017470 w 5332420"/>
              <a:gd name="connsiteY78" fmla="*/ 1504318 h 2923841"/>
              <a:gd name="connsiteX79" fmla="*/ 4057742 w 5332420"/>
              <a:gd name="connsiteY79" fmla="*/ 1544800 h 2923841"/>
              <a:gd name="connsiteX80" fmla="*/ 4057742 w 5332420"/>
              <a:gd name="connsiteY80" fmla="*/ 1706724 h 2923841"/>
              <a:gd name="connsiteX81" fmla="*/ 4017470 w 5332420"/>
              <a:gd name="connsiteY81" fmla="*/ 1747206 h 2923841"/>
              <a:gd name="connsiteX82" fmla="*/ 3750514 w 5332420"/>
              <a:gd name="connsiteY82" fmla="*/ 1747206 h 2923841"/>
              <a:gd name="connsiteX83" fmla="*/ 3750514 w 5332420"/>
              <a:gd name="connsiteY83" fmla="*/ 2159540 h 2923841"/>
              <a:gd name="connsiteX84" fmla="*/ 3958902 w 5332420"/>
              <a:gd name="connsiteY84" fmla="*/ 2260860 h 2923841"/>
              <a:gd name="connsiteX85" fmla="*/ 4004982 w 5332420"/>
              <a:gd name="connsiteY85" fmla="*/ 2285180 h 2923841"/>
              <a:gd name="connsiteX86" fmla="*/ 4043927 w 5332420"/>
              <a:gd name="connsiteY86" fmla="*/ 2387228 h 2923841"/>
              <a:gd name="connsiteX87" fmla="*/ 4023870 w 5332420"/>
              <a:gd name="connsiteY87" fmla="*/ 2466184 h 2923841"/>
              <a:gd name="connsiteX88" fmla="*/ 3470247 w 5332420"/>
              <a:gd name="connsiteY88" fmla="*/ 2218316 h 2923841"/>
              <a:gd name="connsiteX89" fmla="*/ 3473314 w 5332420"/>
              <a:gd name="connsiteY89" fmla="*/ 1256997 h 2923841"/>
              <a:gd name="connsiteX90" fmla="*/ 3519515 w 5332420"/>
              <a:gd name="connsiteY90" fmla="*/ 1210555 h 2923841"/>
              <a:gd name="connsiteX91" fmla="*/ 467251 w 5332420"/>
              <a:gd name="connsiteY91" fmla="*/ 1151197 h 2923841"/>
              <a:gd name="connsiteX92" fmla="*/ 861745 w 5332420"/>
              <a:gd name="connsiteY92" fmla="*/ 1273374 h 2923841"/>
              <a:gd name="connsiteX93" fmla="*/ 856371 w 5332420"/>
              <a:gd name="connsiteY93" fmla="*/ 1353642 h 2923841"/>
              <a:gd name="connsiteX94" fmla="*/ 785422 w 5332420"/>
              <a:gd name="connsiteY94" fmla="*/ 1450849 h 2923841"/>
              <a:gd name="connsiteX95" fmla="*/ 717064 w 5332420"/>
              <a:gd name="connsiteY95" fmla="*/ 1460039 h 2923841"/>
              <a:gd name="connsiteX96" fmla="*/ 309712 w 5332420"/>
              <a:gd name="connsiteY96" fmla="*/ 1503612 h 2923841"/>
              <a:gd name="connsiteX97" fmla="*/ 516378 w 5332420"/>
              <a:gd name="connsiteY97" fmla="*/ 1670990 h 2923841"/>
              <a:gd name="connsiteX98" fmla="*/ 898846 w 5332420"/>
              <a:gd name="connsiteY98" fmla="*/ 2127329 h 2923841"/>
              <a:gd name="connsiteX99" fmla="*/ 428269 w 5332420"/>
              <a:gd name="connsiteY99" fmla="*/ 2513133 h 2923841"/>
              <a:gd name="connsiteX100" fmla="*/ 20094 w 5332420"/>
              <a:gd name="connsiteY100" fmla="*/ 2386941 h 2923841"/>
              <a:gd name="connsiteX101" fmla="*/ 12790 w 5332420"/>
              <a:gd name="connsiteY101" fmla="*/ 2305332 h 2923841"/>
              <a:gd name="connsiteX102" fmla="*/ 85011 w 5332420"/>
              <a:gd name="connsiteY102" fmla="*/ 2197025 h 2923841"/>
              <a:gd name="connsiteX103" fmla="*/ 142532 w 5332420"/>
              <a:gd name="connsiteY103" fmla="*/ 2177573 h 2923841"/>
              <a:gd name="connsiteX104" fmla="*/ 419958 w 5332420"/>
              <a:gd name="connsiteY104" fmla="*/ 2262819 h 2923841"/>
              <a:gd name="connsiteX105" fmla="*/ 603863 w 5332420"/>
              <a:gd name="connsiteY105" fmla="*/ 2137461 h 2923841"/>
              <a:gd name="connsiteX106" fmla="*/ 223430 w 5332420"/>
              <a:gd name="connsiteY106" fmla="*/ 1856998 h 2923841"/>
              <a:gd name="connsiteX107" fmla="*/ 467251 w 5332420"/>
              <a:gd name="connsiteY107" fmla="*/ 1151197 h 2923841"/>
              <a:gd name="connsiteX108" fmla="*/ 1143102 w 5332420"/>
              <a:gd name="connsiteY108" fmla="*/ 795955 h 2923841"/>
              <a:gd name="connsiteX109" fmla="*/ 1319345 w 5332420"/>
              <a:gd name="connsiteY109" fmla="*/ 972198 h 2923841"/>
              <a:gd name="connsiteX110" fmla="*/ 1143102 w 5332420"/>
              <a:gd name="connsiteY110" fmla="*/ 1148441 h 2923841"/>
              <a:gd name="connsiteX111" fmla="*/ 966859 w 5332420"/>
              <a:gd name="connsiteY111" fmla="*/ 972198 h 2923841"/>
              <a:gd name="connsiteX112" fmla="*/ 1143102 w 5332420"/>
              <a:gd name="connsiteY112" fmla="*/ 795955 h 2923841"/>
              <a:gd name="connsiteX113" fmla="*/ 4453304 w 5332420"/>
              <a:gd name="connsiteY113" fmla="*/ 438510 h 2923841"/>
              <a:gd name="connsiteX114" fmla="*/ 4835594 w 5332420"/>
              <a:gd name="connsiteY114" fmla="*/ 820800 h 2923841"/>
              <a:gd name="connsiteX115" fmla="*/ 4453304 w 5332420"/>
              <a:gd name="connsiteY115" fmla="*/ 1203090 h 2923841"/>
              <a:gd name="connsiteX116" fmla="*/ 4071014 w 5332420"/>
              <a:gd name="connsiteY116" fmla="*/ 820800 h 2923841"/>
              <a:gd name="connsiteX117" fmla="*/ 4453304 w 5332420"/>
              <a:gd name="connsiteY117" fmla="*/ 438510 h 2923841"/>
              <a:gd name="connsiteX118" fmla="*/ 1890951 w 5332420"/>
              <a:gd name="connsiteY118" fmla="*/ 247157 h 2923841"/>
              <a:gd name="connsiteX119" fmla="*/ 2115603 w 5332420"/>
              <a:gd name="connsiteY119" fmla="*/ 471809 h 2923841"/>
              <a:gd name="connsiteX120" fmla="*/ 1890951 w 5332420"/>
              <a:gd name="connsiteY120" fmla="*/ 696461 h 2923841"/>
              <a:gd name="connsiteX121" fmla="*/ 1666299 w 5332420"/>
              <a:gd name="connsiteY121" fmla="*/ 471809 h 2923841"/>
              <a:gd name="connsiteX122" fmla="*/ 1890951 w 5332420"/>
              <a:gd name="connsiteY122" fmla="*/ 247157 h 2923841"/>
              <a:gd name="connsiteX123" fmla="*/ 3622439 w 5332420"/>
              <a:gd name="connsiteY123" fmla="*/ 57642 h 2923841"/>
              <a:gd name="connsiteX124" fmla="*/ 3959369 w 5332420"/>
              <a:gd name="connsiteY124" fmla="*/ 394572 h 2923841"/>
              <a:gd name="connsiteX125" fmla="*/ 3622439 w 5332420"/>
              <a:gd name="connsiteY125" fmla="*/ 731502 h 2923841"/>
              <a:gd name="connsiteX126" fmla="*/ 3285509 w 5332420"/>
              <a:gd name="connsiteY126" fmla="*/ 394572 h 2923841"/>
              <a:gd name="connsiteX127" fmla="*/ 3622439 w 5332420"/>
              <a:gd name="connsiteY127" fmla="*/ 57642 h 2923841"/>
              <a:gd name="connsiteX128" fmla="*/ 2780198 w 5332420"/>
              <a:gd name="connsiteY128" fmla="*/ 0 h 2923841"/>
              <a:gd name="connsiteX129" fmla="*/ 3055539 w 5332420"/>
              <a:gd name="connsiteY129" fmla="*/ 275341 h 2923841"/>
              <a:gd name="connsiteX130" fmla="*/ 2780198 w 5332420"/>
              <a:gd name="connsiteY130" fmla="*/ 550682 h 2923841"/>
              <a:gd name="connsiteX131" fmla="*/ 2504857 w 5332420"/>
              <a:gd name="connsiteY131" fmla="*/ 275341 h 2923841"/>
              <a:gd name="connsiteX132" fmla="*/ 2780198 w 5332420"/>
              <a:gd name="connsiteY132" fmla="*/ 0 h 292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5332420" h="2923841">
                <a:moveTo>
                  <a:pt x="2947383" y="1712597"/>
                </a:moveTo>
                <a:cubicBezTo>
                  <a:pt x="2803056" y="1712597"/>
                  <a:pt x="2689820" y="1794203"/>
                  <a:pt x="2683628" y="1936742"/>
                </a:cubicBezTo>
                <a:cubicBezTo>
                  <a:pt x="2678209" y="2061464"/>
                  <a:pt x="2706259" y="2266138"/>
                  <a:pt x="2930472" y="2244900"/>
                </a:cubicBezTo>
                <a:lnTo>
                  <a:pt x="3039045" y="2221075"/>
                </a:lnTo>
                <a:lnTo>
                  <a:pt x="3039045" y="2113657"/>
                </a:lnTo>
                <a:cubicBezTo>
                  <a:pt x="3039045" y="2113656"/>
                  <a:pt x="3039046" y="2113656"/>
                  <a:pt x="3039046" y="2113655"/>
                </a:cubicBezTo>
                <a:lnTo>
                  <a:pt x="3039046" y="1730124"/>
                </a:lnTo>
                <a:lnTo>
                  <a:pt x="3000050" y="1717940"/>
                </a:lnTo>
                <a:cubicBezTo>
                  <a:pt x="2983037" y="1714438"/>
                  <a:pt x="2965424" y="1712597"/>
                  <a:pt x="2947383" y="1712597"/>
                </a:cubicBezTo>
                <a:close/>
                <a:moveTo>
                  <a:pt x="4527405" y="1696172"/>
                </a:moveTo>
                <a:cubicBezTo>
                  <a:pt x="4467661" y="1695897"/>
                  <a:pt x="4347184" y="1730146"/>
                  <a:pt x="4336621" y="1884158"/>
                </a:cubicBezTo>
                <a:lnTo>
                  <a:pt x="4695083" y="1885808"/>
                </a:lnTo>
                <a:cubicBezTo>
                  <a:pt x="4696898" y="1726845"/>
                  <a:pt x="4587148" y="1696447"/>
                  <a:pt x="4527405" y="1696172"/>
                </a:cubicBezTo>
                <a:close/>
                <a:moveTo>
                  <a:pt x="1051224" y="1514798"/>
                </a:moveTo>
                <a:lnTo>
                  <a:pt x="1233401" y="1514798"/>
                </a:lnTo>
                <a:cubicBezTo>
                  <a:pt x="1258555" y="1514798"/>
                  <a:pt x="1278947" y="1535190"/>
                  <a:pt x="1278947" y="1560344"/>
                </a:cubicBezTo>
                <a:lnTo>
                  <a:pt x="1278947" y="2425693"/>
                </a:lnTo>
                <a:cubicBezTo>
                  <a:pt x="1278947" y="2450847"/>
                  <a:pt x="1258555" y="2471239"/>
                  <a:pt x="1233401" y="2471239"/>
                </a:cubicBezTo>
                <a:lnTo>
                  <a:pt x="1051224" y="2471239"/>
                </a:lnTo>
                <a:cubicBezTo>
                  <a:pt x="1026070" y="2471239"/>
                  <a:pt x="1005678" y="2450847"/>
                  <a:pt x="1005678" y="2425693"/>
                </a:cubicBezTo>
                <a:lnTo>
                  <a:pt x="1005678" y="1560344"/>
                </a:lnTo>
                <a:cubicBezTo>
                  <a:pt x="1005678" y="1535190"/>
                  <a:pt x="1026070" y="1514798"/>
                  <a:pt x="1051224" y="1514798"/>
                </a:cubicBezTo>
                <a:close/>
                <a:moveTo>
                  <a:pt x="2953413" y="1495246"/>
                </a:moveTo>
                <a:cubicBezTo>
                  <a:pt x="3102797" y="1503758"/>
                  <a:pt x="3207490" y="1541145"/>
                  <a:pt x="3323439" y="1604410"/>
                </a:cubicBezTo>
                <a:lnTo>
                  <a:pt x="3323439" y="2113657"/>
                </a:lnTo>
                <a:lnTo>
                  <a:pt x="3323439" y="2208189"/>
                </a:lnTo>
                <a:cubicBezTo>
                  <a:pt x="3323310" y="2274861"/>
                  <a:pt x="3323179" y="2341532"/>
                  <a:pt x="3323050" y="2408204"/>
                </a:cubicBezTo>
                <a:cubicBezTo>
                  <a:pt x="3324870" y="2684846"/>
                  <a:pt x="3275701" y="2913220"/>
                  <a:pt x="2867566" y="2923608"/>
                </a:cubicBezTo>
                <a:cubicBezTo>
                  <a:pt x="2709779" y="2927624"/>
                  <a:pt x="2568109" y="2879706"/>
                  <a:pt x="2459149" y="2796201"/>
                </a:cubicBezTo>
                <a:cubicBezTo>
                  <a:pt x="2442532" y="2784279"/>
                  <a:pt x="2432008" y="2757193"/>
                  <a:pt x="2456152" y="2722626"/>
                </a:cubicBezTo>
                <a:lnTo>
                  <a:pt x="2518527" y="2629512"/>
                </a:lnTo>
                <a:cubicBezTo>
                  <a:pt x="2534396" y="2609394"/>
                  <a:pt x="2556801" y="2596069"/>
                  <a:pt x="2595315" y="2617844"/>
                </a:cubicBezTo>
                <a:cubicBezTo>
                  <a:pt x="2682948" y="2664260"/>
                  <a:pt x="2787927" y="2709536"/>
                  <a:pt x="2861873" y="2689975"/>
                </a:cubicBezTo>
                <a:cubicBezTo>
                  <a:pt x="2935819" y="2670413"/>
                  <a:pt x="3040225" y="2641342"/>
                  <a:pt x="3038996" y="2500476"/>
                </a:cubicBezTo>
                <a:cubicBezTo>
                  <a:pt x="3039012" y="2477309"/>
                  <a:pt x="3039029" y="2454143"/>
                  <a:pt x="3039045" y="2430976"/>
                </a:cubicBezTo>
                <a:cubicBezTo>
                  <a:pt x="3014288" y="2462216"/>
                  <a:pt x="2447857" y="2617811"/>
                  <a:pt x="2409051" y="2011078"/>
                </a:cubicBezTo>
                <a:cubicBezTo>
                  <a:pt x="2409051" y="1719197"/>
                  <a:pt x="2616261" y="1488008"/>
                  <a:pt x="2953413" y="1495246"/>
                </a:cubicBezTo>
                <a:close/>
                <a:moveTo>
                  <a:pt x="1970387" y="1488509"/>
                </a:moveTo>
                <a:cubicBezTo>
                  <a:pt x="2148158" y="1495600"/>
                  <a:pt x="2294583" y="1651473"/>
                  <a:pt x="2291527" y="1840874"/>
                </a:cubicBezTo>
                <a:lnTo>
                  <a:pt x="2291527" y="2425309"/>
                </a:lnTo>
                <a:cubicBezTo>
                  <a:pt x="2291527" y="2450674"/>
                  <a:pt x="2270965" y="2471237"/>
                  <a:pt x="2245599" y="2471237"/>
                </a:cubicBezTo>
                <a:lnTo>
                  <a:pt x="2061889" y="2471237"/>
                </a:lnTo>
                <a:cubicBezTo>
                  <a:pt x="2036524" y="2471237"/>
                  <a:pt x="2015961" y="2450674"/>
                  <a:pt x="2015961" y="2425309"/>
                </a:cubicBezTo>
                <a:lnTo>
                  <a:pt x="2015961" y="1853708"/>
                </a:lnTo>
                <a:cubicBezTo>
                  <a:pt x="1996130" y="1679564"/>
                  <a:pt x="1809419" y="1715630"/>
                  <a:pt x="1719637" y="1794240"/>
                </a:cubicBezTo>
                <a:lnTo>
                  <a:pt x="1719637" y="2425865"/>
                </a:lnTo>
                <a:cubicBezTo>
                  <a:pt x="1719637" y="2450923"/>
                  <a:pt x="1699323" y="2471238"/>
                  <a:pt x="1674264" y="2471238"/>
                </a:cubicBezTo>
                <a:lnTo>
                  <a:pt x="1492777" y="2471238"/>
                </a:lnTo>
                <a:cubicBezTo>
                  <a:pt x="1467719" y="2471238"/>
                  <a:pt x="1447404" y="2450923"/>
                  <a:pt x="1447404" y="2425865"/>
                </a:cubicBezTo>
                <a:lnTo>
                  <a:pt x="1447404" y="1563796"/>
                </a:lnTo>
                <a:cubicBezTo>
                  <a:pt x="1447404" y="1538737"/>
                  <a:pt x="1467719" y="1518422"/>
                  <a:pt x="1492777" y="1518422"/>
                </a:cubicBezTo>
                <a:lnTo>
                  <a:pt x="1674264" y="1518422"/>
                </a:lnTo>
                <a:cubicBezTo>
                  <a:pt x="1699323" y="1518422"/>
                  <a:pt x="1719637" y="1538737"/>
                  <a:pt x="1719637" y="1563796"/>
                </a:cubicBezTo>
                <a:lnTo>
                  <a:pt x="1719637" y="1581885"/>
                </a:lnTo>
                <a:cubicBezTo>
                  <a:pt x="1802301" y="1512803"/>
                  <a:pt x="1889582" y="1485286"/>
                  <a:pt x="1970387" y="1488509"/>
                </a:cubicBezTo>
                <a:close/>
                <a:moveTo>
                  <a:pt x="4570398" y="1486409"/>
                </a:moveTo>
                <a:cubicBezTo>
                  <a:pt x="4736901" y="1499747"/>
                  <a:pt x="4976513" y="1620728"/>
                  <a:pt x="4955392" y="2054807"/>
                </a:cubicBezTo>
                <a:lnTo>
                  <a:pt x="4951948" y="2080452"/>
                </a:lnTo>
                <a:lnTo>
                  <a:pt x="4331939" y="2080442"/>
                </a:lnTo>
                <a:cubicBezTo>
                  <a:pt x="4303559" y="2105334"/>
                  <a:pt x="4403222" y="2404182"/>
                  <a:pt x="4781674" y="2229803"/>
                </a:cubicBezTo>
                <a:cubicBezTo>
                  <a:pt x="4794768" y="2225624"/>
                  <a:pt x="4817172" y="2225209"/>
                  <a:pt x="4832799" y="2246809"/>
                </a:cubicBezTo>
                <a:lnTo>
                  <a:pt x="4893595" y="2352599"/>
                </a:lnTo>
                <a:cubicBezTo>
                  <a:pt x="4907286" y="2383048"/>
                  <a:pt x="4896034" y="2402542"/>
                  <a:pt x="4873271" y="2417950"/>
                </a:cubicBezTo>
                <a:cubicBezTo>
                  <a:pt x="4698465" y="2541150"/>
                  <a:pt x="4079771" y="2613734"/>
                  <a:pt x="4058072" y="2002529"/>
                </a:cubicBezTo>
                <a:cubicBezTo>
                  <a:pt x="4098160" y="1557603"/>
                  <a:pt x="4345859" y="1501799"/>
                  <a:pt x="4504489" y="1486685"/>
                </a:cubicBezTo>
                <a:cubicBezTo>
                  <a:pt x="4524318" y="1484795"/>
                  <a:pt x="4546612" y="1484504"/>
                  <a:pt x="4570398" y="1486409"/>
                </a:cubicBezTo>
                <a:close/>
                <a:moveTo>
                  <a:pt x="5104697" y="1231440"/>
                </a:moveTo>
                <a:lnTo>
                  <a:pt x="5286874" y="1231440"/>
                </a:lnTo>
                <a:cubicBezTo>
                  <a:pt x="5312028" y="1231440"/>
                  <a:pt x="5332420" y="1251832"/>
                  <a:pt x="5332420" y="1276986"/>
                </a:cubicBezTo>
                <a:lnTo>
                  <a:pt x="5332420" y="2425692"/>
                </a:lnTo>
                <a:cubicBezTo>
                  <a:pt x="5332420" y="2450846"/>
                  <a:pt x="5312028" y="2471238"/>
                  <a:pt x="5286874" y="2471238"/>
                </a:cubicBezTo>
                <a:lnTo>
                  <a:pt x="5104697" y="2471238"/>
                </a:lnTo>
                <a:cubicBezTo>
                  <a:pt x="5079543" y="2471238"/>
                  <a:pt x="5059151" y="2450846"/>
                  <a:pt x="5059151" y="2425692"/>
                </a:cubicBezTo>
                <a:lnTo>
                  <a:pt x="5059151" y="1276986"/>
                </a:lnTo>
                <a:cubicBezTo>
                  <a:pt x="5059151" y="1251832"/>
                  <a:pt x="5079543" y="1231440"/>
                  <a:pt x="5104697" y="1231440"/>
                </a:cubicBezTo>
                <a:close/>
                <a:moveTo>
                  <a:pt x="3704313" y="1210555"/>
                </a:moveTo>
                <a:cubicBezTo>
                  <a:pt x="3729828" y="1210555"/>
                  <a:pt x="3750514" y="1231348"/>
                  <a:pt x="3750514" y="1256997"/>
                </a:cubicBezTo>
                <a:lnTo>
                  <a:pt x="3750514" y="1504318"/>
                </a:lnTo>
                <a:lnTo>
                  <a:pt x="4017470" y="1504318"/>
                </a:lnTo>
                <a:cubicBezTo>
                  <a:pt x="4039712" y="1504318"/>
                  <a:pt x="4057742" y="1522443"/>
                  <a:pt x="4057742" y="1544800"/>
                </a:cubicBezTo>
                <a:lnTo>
                  <a:pt x="4057742" y="1706724"/>
                </a:lnTo>
                <a:cubicBezTo>
                  <a:pt x="4057742" y="1729081"/>
                  <a:pt x="4039712" y="1747206"/>
                  <a:pt x="4017470" y="1747206"/>
                </a:cubicBezTo>
                <a:lnTo>
                  <a:pt x="3750514" y="1747206"/>
                </a:lnTo>
                <a:lnTo>
                  <a:pt x="3750514" y="2159540"/>
                </a:lnTo>
                <a:cubicBezTo>
                  <a:pt x="3756496" y="2293574"/>
                  <a:pt x="3862453" y="2286486"/>
                  <a:pt x="3958902" y="2260860"/>
                </a:cubicBezTo>
                <a:cubicBezTo>
                  <a:pt x="3979441" y="2255402"/>
                  <a:pt x="3994423" y="2263790"/>
                  <a:pt x="4004982" y="2285180"/>
                </a:cubicBezTo>
                <a:lnTo>
                  <a:pt x="4043927" y="2387228"/>
                </a:lnTo>
                <a:cubicBezTo>
                  <a:pt x="4053966" y="2425771"/>
                  <a:pt x="4053714" y="2452594"/>
                  <a:pt x="4023870" y="2466184"/>
                </a:cubicBezTo>
                <a:cubicBezTo>
                  <a:pt x="3938734" y="2528238"/>
                  <a:pt x="3491477" y="2593104"/>
                  <a:pt x="3470247" y="2218316"/>
                </a:cubicBezTo>
                <a:lnTo>
                  <a:pt x="3473314" y="1256997"/>
                </a:lnTo>
                <a:cubicBezTo>
                  <a:pt x="3473314" y="1231348"/>
                  <a:pt x="3493999" y="1210555"/>
                  <a:pt x="3519515" y="1210555"/>
                </a:cubicBezTo>
                <a:close/>
                <a:moveTo>
                  <a:pt x="467251" y="1151197"/>
                </a:moveTo>
                <a:cubicBezTo>
                  <a:pt x="616488" y="1147152"/>
                  <a:pt x="758690" y="1189261"/>
                  <a:pt x="861745" y="1273374"/>
                </a:cubicBezTo>
                <a:cubicBezTo>
                  <a:pt x="877461" y="1285383"/>
                  <a:pt x="879206" y="1318823"/>
                  <a:pt x="856371" y="1353642"/>
                </a:cubicBezTo>
                <a:lnTo>
                  <a:pt x="785422" y="1450849"/>
                </a:lnTo>
                <a:cubicBezTo>
                  <a:pt x="770413" y="1471113"/>
                  <a:pt x="733664" y="1471001"/>
                  <a:pt x="717064" y="1460039"/>
                </a:cubicBezTo>
                <a:cubicBezTo>
                  <a:pt x="661156" y="1423123"/>
                  <a:pt x="373330" y="1297112"/>
                  <a:pt x="309712" y="1503612"/>
                </a:cubicBezTo>
                <a:cubicBezTo>
                  <a:pt x="293057" y="1579471"/>
                  <a:pt x="386098" y="1612047"/>
                  <a:pt x="516378" y="1670990"/>
                </a:cubicBezTo>
                <a:cubicBezTo>
                  <a:pt x="655553" y="1733958"/>
                  <a:pt x="921610" y="1813174"/>
                  <a:pt x="898846" y="2127329"/>
                </a:cubicBezTo>
                <a:cubicBezTo>
                  <a:pt x="874755" y="2429366"/>
                  <a:pt x="601749" y="2513703"/>
                  <a:pt x="428269" y="2513133"/>
                </a:cubicBezTo>
                <a:cubicBezTo>
                  <a:pt x="241494" y="2512519"/>
                  <a:pt x="105212" y="2453916"/>
                  <a:pt x="20094" y="2386941"/>
                </a:cubicBezTo>
                <a:cubicBezTo>
                  <a:pt x="3356" y="2374931"/>
                  <a:pt x="-11529" y="2340151"/>
                  <a:pt x="12790" y="2305332"/>
                </a:cubicBezTo>
                <a:lnTo>
                  <a:pt x="85011" y="2197025"/>
                </a:lnTo>
                <a:cubicBezTo>
                  <a:pt x="100996" y="2176761"/>
                  <a:pt x="117335" y="2163965"/>
                  <a:pt x="142532" y="2177573"/>
                </a:cubicBezTo>
                <a:cubicBezTo>
                  <a:pt x="203444" y="2210469"/>
                  <a:pt x="343070" y="2269505"/>
                  <a:pt x="419958" y="2262819"/>
                </a:cubicBezTo>
                <a:cubicBezTo>
                  <a:pt x="496847" y="2256134"/>
                  <a:pt x="587599" y="2238197"/>
                  <a:pt x="603863" y="2137461"/>
                </a:cubicBezTo>
                <a:cubicBezTo>
                  <a:pt x="635643" y="1993214"/>
                  <a:pt x="368579" y="1937435"/>
                  <a:pt x="223430" y="1856998"/>
                </a:cubicBezTo>
                <a:cubicBezTo>
                  <a:pt x="-86748" y="1685107"/>
                  <a:pt x="-60428" y="1181523"/>
                  <a:pt x="467251" y="1151197"/>
                </a:cubicBezTo>
                <a:close/>
                <a:moveTo>
                  <a:pt x="1143102" y="795955"/>
                </a:moveTo>
                <a:cubicBezTo>
                  <a:pt x="1240438" y="795955"/>
                  <a:pt x="1319345" y="874862"/>
                  <a:pt x="1319345" y="972198"/>
                </a:cubicBezTo>
                <a:cubicBezTo>
                  <a:pt x="1319345" y="1069534"/>
                  <a:pt x="1240438" y="1148441"/>
                  <a:pt x="1143102" y="1148441"/>
                </a:cubicBezTo>
                <a:cubicBezTo>
                  <a:pt x="1045766" y="1148441"/>
                  <a:pt x="966859" y="1069534"/>
                  <a:pt x="966859" y="972198"/>
                </a:cubicBezTo>
                <a:cubicBezTo>
                  <a:pt x="966859" y="874862"/>
                  <a:pt x="1045766" y="795955"/>
                  <a:pt x="1143102" y="795955"/>
                </a:cubicBezTo>
                <a:close/>
                <a:moveTo>
                  <a:pt x="4453304" y="438510"/>
                </a:moveTo>
                <a:cubicBezTo>
                  <a:pt x="4664437" y="438510"/>
                  <a:pt x="4835594" y="609667"/>
                  <a:pt x="4835594" y="820800"/>
                </a:cubicBezTo>
                <a:cubicBezTo>
                  <a:pt x="4835594" y="1031933"/>
                  <a:pt x="4664437" y="1203090"/>
                  <a:pt x="4453304" y="1203090"/>
                </a:cubicBezTo>
                <a:cubicBezTo>
                  <a:pt x="4242171" y="1203090"/>
                  <a:pt x="4071014" y="1031933"/>
                  <a:pt x="4071014" y="820800"/>
                </a:cubicBezTo>
                <a:cubicBezTo>
                  <a:pt x="4071014" y="609667"/>
                  <a:pt x="4242171" y="438510"/>
                  <a:pt x="4453304" y="438510"/>
                </a:cubicBezTo>
                <a:close/>
                <a:moveTo>
                  <a:pt x="1890951" y="247157"/>
                </a:moveTo>
                <a:cubicBezTo>
                  <a:pt x="2015023" y="247157"/>
                  <a:pt x="2115603" y="347737"/>
                  <a:pt x="2115603" y="471809"/>
                </a:cubicBezTo>
                <a:cubicBezTo>
                  <a:pt x="2115603" y="595881"/>
                  <a:pt x="2015023" y="696461"/>
                  <a:pt x="1890951" y="696461"/>
                </a:cubicBezTo>
                <a:cubicBezTo>
                  <a:pt x="1766879" y="696461"/>
                  <a:pt x="1666299" y="595881"/>
                  <a:pt x="1666299" y="471809"/>
                </a:cubicBezTo>
                <a:cubicBezTo>
                  <a:pt x="1666299" y="347737"/>
                  <a:pt x="1766879" y="247157"/>
                  <a:pt x="1890951" y="247157"/>
                </a:cubicBezTo>
                <a:close/>
                <a:moveTo>
                  <a:pt x="3622439" y="57642"/>
                </a:moveTo>
                <a:cubicBezTo>
                  <a:pt x="3808520" y="57642"/>
                  <a:pt x="3959369" y="208491"/>
                  <a:pt x="3959369" y="394572"/>
                </a:cubicBezTo>
                <a:cubicBezTo>
                  <a:pt x="3959369" y="580653"/>
                  <a:pt x="3808520" y="731502"/>
                  <a:pt x="3622439" y="731502"/>
                </a:cubicBezTo>
                <a:cubicBezTo>
                  <a:pt x="3436358" y="731502"/>
                  <a:pt x="3285509" y="580653"/>
                  <a:pt x="3285509" y="394572"/>
                </a:cubicBezTo>
                <a:cubicBezTo>
                  <a:pt x="3285509" y="208491"/>
                  <a:pt x="3436358" y="57642"/>
                  <a:pt x="3622439" y="57642"/>
                </a:cubicBezTo>
                <a:close/>
                <a:moveTo>
                  <a:pt x="2780198" y="0"/>
                </a:moveTo>
                <a:cubicBezTo>
                  <a:pt x="2932265" y="0"/>
                  <a:pt x="3055539" y="123274"/>
                  <a:pt x="3055539" y="275341"/>
                </a:cubicBezTo>
                <a:cubicBezTo>
                  <a:pt x="3055539" y="427408"/>
                  <a:pt x="2932265" y="550682"/>
                  <a:pt x="2780198" y="550682"/>
                </a:cubicBezTo>
                <a:cubicBezTo>
                  <a:pt x="2628131" y="550682"/>
                  <a:pt x="2504857" y="427408"/>
                  <a:pt x="2504857" y="275341"/>
                </a:cubicBezTo>
                <a:cubicBezTo>
                  <a:pt x="2504857" y="123274"/>
                  <a:pt x="2628131" y="0"/>
                  <a:pt x="27801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Tree>
    <p:extLst>
      <p:ext uri="{BB962C8B-B14F-4D97-AF65-F5344CB8AC3E}">
        <p14:creationId xmlns:p14="http://schemas.microsoft.com/office/powerpoint/2010/main" val="1846835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 Arch">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4" y="0"/>
            <a:ext cx="12181172" cy="6858000"/>
          </a:xfrm>
          <a:prstGeom prst="rect">
            <a:avLst/>
          </a:prstGeom>
        </p:spPr>
      </p:pic>
      <p:sp>
        <p:nvSpPr>
          <p:cNvPr id="5" name="Freeform 4"/>
          <p:cNvSpPr/>
          <p:nvPr userDrawn="1"/>
        </p:nvSpPr>
        <p:spPr>
          <a:xfrm>
            <a:off x="5414" y="0"/>
            <a:ext cx="12186586" cy="6858000"/>
          </a:xfrm>
          <a:custGeom>
            <a:avLst/>
            <a:gdLst>
              <a:gd name="connsiteX0" fmla="*/ 0 w 12186586"/>
              <a:gd name="connsiteY0" fmla="*/ 0 h 6858000"/>
              <a:gd name="connsiteX1" fmla="*/ 1174259 w 12186586"/>
              <a:gd name="connsiteY1" fmla="*/ 0 h 6858000"/>
              <a:gd name="connsiteX2" fmla="*/ 1235824 w 12186586"/>
              <a:gd name="connsiteY2" fmla="*/ 181950 h 6858000"/>
              <a:gd name="connsiteX3" fmla="*/ 9520769 w 12186586"/>
              <a:gd name="connsiteY3" fmla="*/ 5969437 h 6858000"/>
              <a:gd name="connsiteX4" fmla="*/ 12143612 w 12186586"/>
              <a:gd name="connsiteY4" fmla="*/ 5572901 h 6858000"/>
              <a:gd name="connsiteX5" fmla="*/ 12186586 w 12186586"/>
              <a:gd name="connsiteY5" fmla="*/ 5558360 h 6858000"/>
              <a:gd name="connsiteX6" fmla="*/ 12186586 w 12186586"/>
              <a:gd name="connsiteY6" fmla="*/ 6858000 h 6858000"/>
              <a:gd name="connsiteX7" fmla="*/ 0 w 121865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586" h="6858000">
                <a:moveTo>
                  <a:pt x="0" y="0"/>
                </a:moveTo>
                <a:lnTo>
                  <a:pt x="1174259" y="0"/>
                </a:lnTo>
                <a:lnTo>
                  <a:pt x="1235824" y="181950"/>
                </a:lnTo>
                <a:cubicBezTo>
                  <a:pt x="2472404" y="3559210"/>
                  <a:pt x="5715118" y="5969437"/>
                  <a:pt x="9520769" y="5969437"/>
                </a:cubicBezTo>
                <a:cubicBezTo>
                  <a:pt x="10434125" y="5969437"/>
                  <a:pt x="11315057" y="5830608"/>
                  <a:pt x="12143612" y="5572901"/>
                </a:cubicBezTo>
                <a:lnTo>
                  <a:pt x="12186586" y="5558360"/>
                </a:lnTo>
                <a:lnTo>
                  <a:pt x="12186586" y="6858000"/>
                </a:lnTo>
                <a:lnTo>
                  <a:pt x="0" y="6858000"/>
                </a:lnTo>
                <a:close/>
              </a:path>
            </a:pathLst>
          </a:custGeom>
          <a:solidFill>
            <a:srgbClr val="E4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aseline="-25000" dirty="0"/>
          </a:p>
        </p:txBody>
      </p:sp>
      <p:sp>
        <p:nvSpPr>
          <p:cNvPr id="6" name="Slide Number Placeholder 1"/>
          <p:cNvSpPr txBox="1">
            <a:spLocks/>
          </p:cNvSpPr>
          <p:nvPr userDrawn="1"/>
        </p:nvSpPr>
        <p:spPr>
          <a:xfrm>
            <a:off x="9012331" y="6548107"/>
            <a:ext cx="28448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a:solidFill>
                  <a:prstClr val="black">
                    <a:tint val="75000"/>
                  </a:prstClr>
                </a:solidFill>
              </a:rPr>
              <a:pPr>
                <a:defRPr/>
              </a:pPr>
              <a:t>‹#›</a:t>
            </a:fld>
            <a:endParaRPr lang="en-SG" dirty="0">
              <a:solidFill>
                <a:prstClr val="black">
                  <a:tint val="75000"/>
                </a:prstClr>
              </a:solidFill>
            </a:endParaRPr>
          </a:p>
        </p:txBody>
      </p:sp>
      <p:sp>
        <p:nvSpPr>
          <p:cNvPr id="7" name="Title 13"/>
          <p:cNvSpPr>
            <a:spLocks noGrp="1"/>
          </p:cNvSpPr>
          <p:nvPr>
            <p:ph type="title" hasCustomPrompt="1"/>
          </p:nvPr>
        </p:nvSpPr>
        <p:spPr>
          <a:xfrm>
            <a:off x="454689" y="4930751"/>
            <a:ext cx="3893976" cy="658098"/>
          </a:xfrm>
          <a:prstGeom prst="rect">
            <a:avLst/>
          </a:prstGeom>
        </p:spPr>
        <p:txBody>
          <a:bodyPr/>
          <a:lstStyle>
            <a:lvl1pPr algn="l">
              <a:defRPr b="1">
                <a:solidFill>
                  <a:schemeClr val="bg1"/>
                </a:solidFill>
              </a:defRPr>
            </a:lvl1pPr>
          </a:lstStyle>
          <a:p>
            <a:r>
              <a:rPr lang="en-US" dirty="0"/>
              <a:t>Title</a:t>
            </a:r>
            <a:endParaRPr lang="en-SG" dirty="0"/>
          </a:p>
        </p:txBody>
      </p:sp>
      <p:sp>
        <p:nvSpPr>
          <p:cNvPr id="9" name="Text Placeholder 20"/>
          <p:cNvSpPr>
            <a:spLocks noGrp="1"/>
          </p:cNvSpPr>
          <p:nvPr>
            <p:ph type="body" sz="quarter" idx="13" hasCustomPrompt="1"/>
          </p:nvPr>
        </p:nvSpPr>
        <p:spPr>
          <a:xfrm>
            <a:off x="510119" y="6151184"/>
            <a:ext cx="3826080" cy="356571"/>
          </a:xfrm>
          <a:prstGeom prst="rect">
            <a:avLst/>
          </a:prstGeom>
        </p:spPr>
        <p:txBody>
          <a:bodyPr/>
          <a:lstStyle>
            <a:lvl1pPr marL="0" indent="0">
              <a:buNone/>
              <a:defRPr sz="1400">
                <a:solidFill>
                  <a:schemeClr val="bg1"/>
                </a:solidFill>
              </a:defRPr>
            </a:lvl1pPr>
          </a:lstStyle>
          <a:p>
            <a:pPr lvl="0"/>
            <a:r>
              <a:rPr lang="en-US" dirty="0"/>
              <a:t>Date:</a:t>
            </a:r>
            <a:endParaRPr lang="en-SG" dirty="0"/>
          </a:p>
        </p:txBody>
      </p:sp>
      <p:grpSp>
        <p:nvGrpSpPr>
          <p:cNvPr id="11" name="Group 10"/>
          <p:cNvGrpSpPr/>
          <p:nvPr userDrawn="1"/>
        </p:nvGrpSpPr>
        <p:grpSpPr>
          <a:xfrm>
            <a:off x="11010901" y="6240235"/>
            <a:ext cx="887640" cy="465533"/>
            <a:chOff x="3203331" y="1985147"/>
            <a:chExt cx="5574939" cy="2923841"/>
          </a:xfrm>
          <a:solidFill>
            <a:schemeClr val="bg1"/>
          </a:solidFill>
        </p:grpSpPr>
        <p:sp>
          <p:nvSpPr>
            <p:cNvPr id="12" name="Freeform 11"/>
            <p:cNvSpPr/>
            <p:nvPr userDrawn="1"/>
          </p:nvSpPr>
          <p:spPr>
            <a:xfrm>
              <a:off x="4412709" y="1985147"/>
              <a:ext cx="3868735" cy="1203090"/>
            </a:xfrm>
            <a:custGeom>
              <a:avLst/>
              <a:gdLst>
                <a:gd name="connsiteX0" fmla="*/ 176243 w 3868735"/>
                <a:gd name="connsiteY0" fmla="*/ 795955 h 1203090"/>
                <a:gd name="connsiteX1" fmla="*/ 352486 w 3868735"/>
                <a:gd name="connsiteY1" fmla="*/ 972198 h 1203090"/>
                <a:gd name="connsiteX2" fmla="*/ 176243 w 3868735"/>
                <a:gd name="connsiteY2" fmla="*/ 1148441 h 1203090"/>
                <a:gd name="connsiteX3" fmla="*/ 0 w 3868735"/>
                <a:gd name="connsiteY3" fmla="*/ 972198 h 1203090"/>
                <a:gd name="connsiteX4" fmla="*/ 176243 w 3868735"/>
                <a:gd name="connsiteY4" fmla="*/ 795955 h 1203090"/>
                <a:gd name="connsiteX5" fmla="*/ 3486445 w 3868735"/>
                <a:gd name="connsiteY5" fmla="*/ 438510 h 1203090"/>
                <a:gd name="connsiteX6" fmla="*/ 3868735 w 3868735"/>
                <a:gd name="connsiteY6" fmla="*/ 820800 h 1203090"/>
                <a:gd name="connsiteX7" fmla="*/ 3486445 w 3868735"/>
                <a:gd name="connsiteY7" fmla="*/ 1203090 h 1203090"/>
                <a:gd name="connsiteX8" fmla="*/ 3104155 w 3868735"/>
                <a:gd name="connsiteY8" fmla="*/ 820800 h 1203090"/>
                <a:gd name="connsiteX9" fmla="*/ 3486445 w 3868735"/>
                <a:gd name="connsiteY9" fmla="*/ 438510 h 1203090"/>
                <a:gd name="connsiteX10" fmla="*/ 924092 w 3868735"/>
                <a:gd name="connsiteY10" fmla="*/ 247157 h 1203090"/>
                <a:gd name="connsiteX11" fmla="*/ 1148744 w 3868735"/>
                <a:gd name="connsiteY11" fmla="*/ 471809 h 1203090"/>
                <a:gd name="connsiteX12" fmla="*/ 924092 w 3868735"/>
                <a:gd name="connsiteY12" fmla="*/ 696461 h 1203090"/>
                <a:gd name="connsiteX13" fmla="*/ 699440 w 3868735"/>
                <a:gd name="connsiteY13" fmla="*/ 471809 h 1203090"/>
                <a:gd name="connsiteX14" fmla="*/ 924092 w 3868735"/>
                <a:gd name="connsiteY14" fmla="*/ 247157 h 1203090"/>
                <a:gd name="connsiteX15" fmla="*/ 2655580 w 3868735"/>
                <a:gd name="connsiteY15" fmla="*/ 57642 h 1203090"/>
                <a:gd name="connsiteX16" fmla="*/ 2992510 w 3868735"/>
                <a:gd name="connsiteY16" fmla="*/ 394572 h 1203090"/>
                <a:gd name="connsiteX17" fmla="*/ 2655580 w 3868735"/>
                <a:gd name="connsiteY17" fmla="*/ 731502 h 1203090"/>
                <a:gd name="connsiteX18" fmla="*/ 2318650 w 3868735"/>
                <a:gd name="connsiteY18" fmla="*/ 394572 h 1203090"/>
                <a:gd name="connsiteX19" fmla="*/ 2655580 w 3868735"/>
                <a:gd name="connsiteY19" fmla="*/ 57642 h 1203090"/>
                <a:gd name="connsiteX20" fmla="*/ 1813339 w 3868735"/>
                <a:gd name="connsiteY20" fmla="*/ 0 h 1203090"/>
                <a:gd name="connsiteX21" fmla="*/ 2088680 w 3868735"/>
                <a:gd name="connsiteY21" fmla="*/ 275341 h 1203090"/>
                <a:gd name="connsiteX22" fmla="*/ 1813339 w 3868735"/>
                <a:gd name="connsiteY22" fmla="*/ 550682 h 1203090"/>
                <a:gd name="connsiteX23" fmla="*/ 1537998 w 3868735"/>
                <a:gd name="connsiteY23" fmla="*/ 275341 h 1203090"/>
                <a:gd name="connsiteX24" fmla="*/ 1813339 w 3868735"/>
                <a:gd name="connsiteY24" fmla="*/ 0 h 12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68735" h="1203090">
                  <a:moveTo>
                    <a:pt x="176243" y="795955"/>
                  </a:moveTo>
                  <a:cubicBezTo>
                    <a:pt x="273579" y="795955"/>
                    <a:pt x="352486" y="874862"/>
                    <a:pt x="352486" y="972198"/>
                  </a:cubicBezTo>
                  <a:cubicBezTo>
                    <a:pt x="352486" y="1069534"/>
                    <a:pt x="273579" y="1148441"/>
                    <a:pt x="176243" y="1148441"/>
                  </a:cubicBezTo>
                  <a:cubicBezTo>
                    <a:pt x="78907" y="1148441"/>
                    <a:pt x="0" y="1069534"/>
                    <a:pt x="0" y="972198"/>
                  </a:cubicBezTo>
                  <a:cubicBezTo>
                    <a:pt x="0" y="874862"/>
                    <a:pt x="78907" y="795955"/>
                    <a:pt x="176243" y="795955"/>
                  </a:cubicBezTo>
                  <a:close/>
                  <a:moveTo>
                    <a:pt x="3486445" y="438510"/>
                  </a:moveTo>
                  <a:cubicBezTo>
                    <a:pt x="3697578" y="438510"/>
                    <a:pt x="3868735" y="609667"/>
                    <a:pt x="3868735" y="820800"/>
                  </a:cubicBezTo>
                  <a:cubicBezTo>
                    <a:pt x="3868735" y="1031933"/>
                    <a:pt x="3697578" y="1203090"/>
                    <a:pt x="3486445" y="1203090"/>
                  </a:cubicBezTo>
                  <a:cubicBezTo>
                    <a:pt x="3275312" y="1203090"/>
                    <a:pt x="3104155" y="1031933"/>
                    <a:pt x="3104155" y="820800"/>
                  </a:cubicBezTo>
                  <a:cubicBezTo>
                    <a:pt x="3104155" y="609667"/>
                    <a:pt x="3275312" y="438510"/>
                    <a:pt x="3486445" y="438510"/>
                  </a:cubicBezTo>
                  <a:close/>
                  <a:moveTo>
                    <a:pt x="924092" y="247157"/>
                  </a:moveTo>
                  <a:cubicBezTo>
                    <a:pt x="1048164" y="247157"/>
                    <a:pt x="1148744" y="347737"/>
                    <a:pt x="1148744" y="471809"/>
                  </a:cubicBezTo>
                  <a:cubicBezTo>
                    <a:pt x="1148744" y="595881"/>
                    <a:pt x="1048164" y="696461"/>
                    <a:pt x="924092" y="696461"/>
                  </a:cubicBezTo>
                  <a:cubicBezTo>
                    <a:pt x="800020" y="696461"/>
                    <a:pt x="699440" y="595881"/>
                    <a:pt x="699440" y="471809"/>
                  </a:cubicBezTo>
                  <a:cubicBezTo>
                    <a:pt x="699440" y="347737"/>
                    <a:pt x="800020" y="247157"/>
                    <a:pt x="924092" y="247157"/>
                  </a:cubicBezTo>
                  <a:close/>
                  <a:moveTo>
                    <a:pt x="2655580" y="57642"/>
                  </a:moveTo>
                  <a:cubicBezTo>
                    <a:pt x="2841661" y="57642"/>
                    <a:pt x="2992510" y="208491"/>
                    <a:pt x="2992510" y="394572"/>
                  </a:cubicBezTo>
                  <a:cubicBezTo>
                    <a:pt x="2992510" y="580653"/>
                    <a:pt x="2841661" y="731502"/>
                    <a:pt x="2655580" y="731502"/>
                  </a:cubicBezTo>
                  <a:cubicBezTo>
                    <a:pt x="2469499" y="731502"/>
                    <a:pt x="2318650" y="580653"/>
                    <a:pt x="2318650" y="394572"/>
                  </a:cubicBezTo>
                  <a:cubicBezTo>
                    <a:pt x="2318650" y="208491"/>
                    <a:pt x="2469499" y="57642"/>
                    <a:pt x="2655580" y="57642"/>
                  </a:cubicBezTo>
                  <a:close/>
                  <a:moveTo>
                    <a:pt x="1813339" y="0"/>
                  </a:moveTo>
                  <a:cubicBezTo>
                    <a:pt x="1965406" y="0"/>
                    <a:pt x="2088680" y="123274"/>
                    <a:pt x="2088680" y="275341"/>
                  </a:cubicBezTo>
                  <a:cubicBezTo>
                    <a:pt x="2088680" y="427408"/>
                    <a:pt x="1965406" y="550682"/>
                    <a:pt x="1813339" y="550682"/>
                  </a:cubicBezTo>
                  <a:cubicBezTo>
                    <a:pt x="1661272" y="550682"/>
                    <a:pt x="1537998" y="427408"/>
                    <a:pt x="1537998" y="275341"/>
                  </a:cubicBezTo>
                  <a:cubicBezTo>
                    <a:pt x="1537998" y="123274"/>
                    <a:pt x="1661272" y="0"/>
                    <a:pt x="1813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13" name="Group 12"/>
            <p:cNvGrpSpPr/>
            <p:nvPr userDrawn="1"/>
          </p:nvGrpSpPr>
          <p:grpSpPr>
            <a:xfrm>
              <a:off x="3203331" y="3201539"/>
              <a:ext cx="5574939" cy="1707449"/>
              <a:chOff x="3203331" y="3201539"/>
              <a:chExt cx="5574939" cy="1707449"/>
            </a:xfrm>
            <a:grpFill/>
          </p:grpSpPr>
          <p:sp>
            <p:nvSpPr>
              <p:cNvPr id="14" name="Rounded Rectangle 13"/>
              <p:cNvSpPr/>
              <p:nvPr userDrawn="1"/>
            </p:nvSpPr>
            <p:spPr>
              <a:xfrm>
                <a:off x="4451528" y="3499945"/>
                <a:ext cx="273269" cy="956441"/>
              </a:xfrm>
              <a:prstGeom prst="roundRect">
                <a:avLst>
                  <a:gd name="adj"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5" name="Rounded Rectangle 14"/>
              <p:cNvSpPr/>
              <p:nvPr userDrawn="1"/>
            </p:nvSpPr>
            <p:spPr>
              <a:xfrm>
                <a:off x="8505001" y="3216587"/>
                <a:ext cx="273269" cy="1239798"/>
              </a:xfrm>
              <a:prstGeom prst="roundRect">
                <a:avLst>
                  <a:gd name="adj"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6" name="Freeform 15"/>
              <p:cNvSpPr/>
              <p:nvPr userDrawn="1"/>
            </p:nvSpPr>
            <p:spPr>
              <a:xfrm>
                <a:off x="4893254" y="3473404"/>
                <a:ext cx="844170" cy="982981"/>
              </a:xfrm>
              <a:custGeom>
                <a:avLst/>
                <a:gdLst>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69247 w 847335"/>
                  <a:gd name="connsiteY10" fmla="*/ 364830 h 984729"/>
                  <a:gd name="connsiteX11" fmla="*/ 558052 w 847335"/>
                  <a:gd name="connsiteY11" fmla="*/ 313643 h 984729"/>
                  <a:gd name="connsiteX12" fmla="*/ 402187 w 847335"/>
                  <a:gd name="connsiteY12" fmla="*/ 241313 h 984729"/>
                  <a:gd name="connsiteX13" fmla="*/ 293189 w 847335"/>
                  <a:gd name="connsiteY13" fmla="*/ 291894 h 984729"/>
                  <a:gd name="connsiteX14" fmla="*/ 273269 w 847335"/>
                  <a:gd name="connsiteY14" fmla="*/ 305155 h 984729"/>
                  <a:gd name="connsiteX15" fmla="*/ 273269 w 847335"/>
                  <a:gd name="connsiteY15" fmla="*/ 939183 h 984729"/>
                  <a:gd name="connsiteX16" fmla="*/ 227723 w 847335"/>
                  <a:gd name="connsiteY16" fmla="*/ 984729 h 984729"/>
                  <a:gd name="connsiteX17" fmla="*/ 45546 w 847335"/>
                  <a:gd name="connsiteY17" fmla="*/ 984729 h 984729"/>
                  <a:gd name="connsiteX18" fmla="*/ 0 w 847335"/>
                  <a:gd name="connsiteY18" fmla="*/ 939183 h 984729"/>
                  <a:gd name="connsiteX19" fmla="*/ 0 w 847335"/>
                  <a:gd name="connsiteY19" fmla="*/ 73834 h 984729"/>
                  <a:gd name="connsiteX20" fmla="*/ 45546 w 847335"/>
                  <a:gd name="connsiteY20" fmla="*/ 28288 h 984729"/>
                  <a:gd name="connsiteX21" fmla="*/ 227723 w 847335"/>
                  <a:gd name="connsiteY21" fmla="*/ 28288 h 984729"/>
                  <a:gd name="connsiteX22" fmla="*/ 273269 w 847335"/>
                  <a:gd name="connsiteY22" fmla="*/ 73834 h 984729"/>
                  <a:gd name="connsiteX23" fmla="*/ 273269 w 847335"/>
                  <a:gd name="connsiteY23" fmla="*/ 91992 h 984729"/>
                  <a:gd name="connsiteX24" fmla="*/ 317508 w 847335"/>
                  <a:gd name="connsiteY24" fmla="*/ 57298 h 984729"/>
                  <a:gd name="connsiteX25" fmla="*/ 490574 w 847335"/>
                  <a:gd name="connsiteY25"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58052 w 847335"/>
                  <a:gd name="connsiteY10" fmla="*/ 313643 h 984729"/>
                  <a:gd name="connsiteX11" fmla="*/ 402187 w 847335"/>
                  <a:gd name="connsiteY11" fmla="*/ 241313 h 984729"/>
                  <a:gd name="connsiteX12" fmla="*/ 293189 w 847335"/>
                  <a:gd name="connsiteY12" fmla="*/ 291894 h 984729"/>
                  <a:gd name="connsiteX13" fmla="*/ 273269 w 847335"/>
                  <a:gd name="connsiteY13" fmla="*/ 305155 h 984729"/>
                  <a:gd name="connsiteX14" fmla="*/ 273269 w 847335"/>
                  <a:gd name="connsiteY14" fmla="*/ 939183 h 984729"/>
                  <a:gd name="connsiteX15" fmla="*/ 227723 w 847335"/>
                  <a:gd name="connsiteY15" fmla="*/ 984729 h 984729"/>
                  <a:gd name="connsiteX16" fmla="*/ 45546 w 847335"/>
                  <a:gd name="connsiteY16" fmla="*/ 984729 h 984729"/>
                  <a:gd name="connsiteX17" fmla="*/ 0 w 847335"/>
                  <a:gd name="connsiteY17" fmla="*/ 939183 h 984729"/>
                  <a:gd name="connsiteX18" fmla="*/ 0 w 847335"/>
                  <a:gd name="connsiteY18" fmla="*/ 73834 h 984729"/>
                  <a:gd name="connsiteX19" fmla="*/ 45546 w 847335"/>
                  <a:gd name="connsiteY19" fmla="*/ 28288 h 984729"/>
                  <a:gd name="connsiteX20" fmla="*/ 227723 w 847335"/>
                  <a:gd name="connsiteY20" fmla="*/ 28288 h 984729"/>
                  <a:gd name="connsiteX21" fmla="*/ 273269 w 847335"/>
                  <a:gd name="connsiteY21" fmla="*/ 73834 h 984729"/>
                  <a:gd name="connsiteX22" fmla="*/ 273269 w 847335"/>
                  <a:gd name="connsiteY22" fmla="*/ 91992 h 984729"/>
                  <a:gd name="connsiteX23" fmla="*/ 317508 w 847335"/>
                  <a:gd name="connsiteY23" fmla="*/ 57298 h 984729"/>
                  <a:gd name="connsiteX24" fmla="*/ 490574 w 847335"/>
                  <a:gd name="connsiteY24"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7335 w 847335"/>
                  <a:gd name="connsiteY3" fmla="*/ 351966 h 984729"/>
                  <a:gd name="connsiteX4" fmla="*/ 847335 w 847335"/>
                  <a:gd name="connsiteY4" fmla="*/ 938625 h 984729"/>
                  <a:gd name="connsiteX5" fmla="*/ 801232 w 847335"/>
                  <a:gd name="connsiteY5" fmla="*/ 984728 h 984729"/>
                  <a:gd name="connsiteX6" fmla="*/ 616823 w 847335"/>
                  <a:gd name="connsiteY6" fmla="*/ 984728 h 984729"/>
                  <a:gd name="connsiteX7" fmla="*/ 570720 w 847335"/>
                  <a:gd name="connsiteY7" fmla="*/ 938625 h 984729"/>
                  <a:gd name="connsiteX8" fmla="*/ 570720 w 847335"/>
                  <a:gd name="connsiteY8" fmla="*/ 364849 h 984729"/>
                  <a:gd name="connsiteX9" fmla="*/ 558052 w 847335"/>
                  <a:gd name="connsiteY9" fmla="*/ 313643 h 984729"/>
                  <a:gd name="connsiteX10" fmla="*/ 402187 w 847335"/>
                  <a:gd name="connsiteY10" fmla="*/ 241313 h 984729"/>
                  <a:gd name="connsiteX11" fmla="*/ 293189 w 847335"/>
                  <a:gd name="connsiteY11" fmla="*/ 291894 h 984729"/>
                  <a:gd name="connsiteX12" fmla="*/ 273269 w 847335"/>
                  <a:gd name="connsiteY12" fmla="*/ 305155 h 984729"/>
                  <a:gd name="connsiteX13" fmla="*/ 273269 w 847335"/>
                  <a:gd name="connsiteY13" fmla="*/ 939183 h 984729"/>
                  <a:gd name="connsiteX14" fmla="*/ 227723 w 847335"/>
                  <a:gd name="connsiteY14" fmla="*/ 984729 h 984729"/>
                  <a:gd name="connsiteX15" fmla="*/ 45546 w 847335"/>
                  <a:gd name="connsiteY15" fmla="*/ 984729 h 984729"/>
                  <a:gd name="connsiteX16" fmla="*/ 0 w 847335"/>
                  <a:gd name="connsiteY16" fmla="*/ 939183 h 984729"/>
                  <a:gd name="connsiteX17" fmla="*/ 0 w 847335"/>
                  <a:gd name="connsiteY17" fmla="*/ 73834 h 984729"/>
                  <a:gd name="connsiteX18" fmla="*/ 45546 w 847335"/>
                  <a:gd name="connsiteY18" fmla="*/ 28288 h 984729"/>
                  <a:gd name="connsiteX19" fmla="*/ 227723 w 847335"/>
                  <a:gd name="connsiteY19" fmla="*/ 28288 h 984729"/>
                  <a:gd name="connsiteX20" fmla="*/ 273269 w 847335"/>
                  <a:gd name="connsiteY20" fmla="*/ 73834 h 984729"/>
                  <a:gd name="connsiteX21" fmla="*/ 273269 w 847335"/>
                  <a:gd name="connsiteY21" fmla="*/ 91992 h 984729"/>
                  <a:gd name="connsiteX22" fmla="*/ 317508 w 847335"/>
                  <a:gd name="connsiteY22" fmla="*/ 57298 h 984729"/>
                  <a:gd name="connsiteX23" fmla="*/ 490574 w 847335"/>
                  <a:gd name="connsiteY23"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859 h 985413"/>
                  <a:gd name="connsiteX1" fmla="*/ 847335 w 847335"/>
                  <a:gd name="connsiteY1" fmla="*/ 352650 h 985413"/>
                  <a:gd name="connsiteX2" fmla="*/ 847335 w 847335"/>
                  <a:gd name="connsiteY2" fmla="*/ 939309 h 985413"/>
                  <a:gd name="connsiteX3" fmla="*/ 801232 w 847335"/>
                  <a:gd name="connsiteY3" fmla="*/ 985412 h 985413"/>
                  <a:gd name="connsiteX4" fmla="*/ 616823 w 847335"/>
                  <a:gd name="connsiteY4" fmla="*/ 985412 h 985413"/>
                  <a:gd name="connsiteX5" fmla="*/ 570720 w 847335"/>
                  <a:gd name="connsiteY5" fmla="*/ 939309 h 985413"/>
                  <a:gd name="connsiteX6" fmla="*/ 570720 w 847335"/>
                  <a:gd name="connsiteY6" fmla="*/ 365533 h 985413"/>
                  <a:gd name="connsiteX7" fmla="*/ 558052 w 847335"/>
                  <a:gd name="connsiteY7" fmla="*/ 314327 h 985413"/>
                  <a:gd name="connsiteX8" fmla="*/ 402187 w 847335"/>
                  <a:gd name="connsiteY8" fmla="*/ 241997 h 985413"/>
                  <a:gd name="connsiteX9" fmla="*/ 293189 w 847335"/>
                  <a:gd name="connsiteY9" fmla="*/ 292578 h 985413"/>
                  <a:gd name="connsiteX10" fmla="*/ 273269 w 847335"/>
                  <a:gd name="connsiteY10" fmla="*/ 305839 h 985413"/>
                  <a:gd name="connsiteX11" fmla="*/ 273269 w 847335"/>
                  <a:gd name="connsiteY11" fmla="*/ 939867 h 985413"/>
                  <a:gd name="connsiteX12" fmla="*/ 227723 w 847335"/>
                  <a:gd name="connsiteY12" fmla="*/ 985413 h 985413"/>
                  <a:gd name="connsiteX13" fmla="*/ 45546 w 847335"/>
                  <a:gd name="connsiteY13" fmla="*/ 985413 h 985413"/>
                  <a:gd name="connsiteX14" fmla="*/ 0 w 847335"/>
                  <a:gd name="connsiteY14" fmla="*/ 939867 h 985413"/>
                  <a:gd name="connsiteX15" fmla="*/ 0 w 847335"/>
                  <a:gd name="connsiteY15" fmla="*/ 74518 h 985413"/>
                  <a:gd name="connsiteX16" fmla="*/ 45546 w 847335"/>
                  <a:gd name="connsiteY16" fmla="*/ 28972 h 985413"/>
                  <a:gd name="connsiteX17" fmla="*/ 227723 w 847335"/>
                  <a:gd name="connsiteY17" fmla="*/ 28972 h 985413"/>
                  <a:gd name="connsiteX18" fmla="*/ 273269 w 847335"/>
                  <a:gd name="connsiteY18" fmla="*/ 74518 h 985413"/>
                  <a:gd name="connsiteX19" fmla="*/ 273269 w 847335"/>
                  <a:gd name="connsiteY19" fmla="*/ 92676 h 985413"/>
                  <a:gd name="connsiteX20" fmla="*/ 317508 w 847335"/>
                  <a:gd name="connsiteY20" fmla="*/ 57982 h 985413"/>
                  <a:gd name="connsiteX21" fmla="*/ 490574 w 847335"/>
                  <a:gd name="connsiteY21" fmla="*/ 859 h 985413"/>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490574 w 847335"/>
                  <a:gd name="connsiteY17" fmla="*/ 406 h 984960"/>
                  <a:gd name="connsiteX0" fmla="*/ 273269 w 847335"/>
                  <a:gd name="connsiteY0" fmla="*/ 63704 h 956441"/>
                  <a:gd name="connsiteX1" fmla="*/ 847335 w 847335"/>
                  <a:gd name="connsiteY1" fmla="*/ 323678 h 956441"/>
                  <a:gd name="connsiteX2" fmla="*/ 847335 w 847335"/>
                  <a:gd name="connsiteY2" fmla="*/ 910337 h 956441"/>
                  <a:gd name="connsiteX3" fmla="*/ 801232 w 847335"/>
                  <a:gd name="connsiteY3" fmla="*/ 956440 h 956441"/>
                  <a:gd name="connsiteX4" fmla="*/ 616823 w 847335"/>
                  <a:gd name="connsiteY4" fmla="*/ 956440 h 956441"/>
                  <a:gd name="connsiteX5" fmla="*/ 570720 w 847335"/>
                  <a:gd name="connsiteY5" fmla="*/ 910337 h 956441"/>
                  <a:gd name="connsiteX6" fmla="*/ 570720 w 847335"/>
                  <a:gd name="connsiteY6" fmla="*/ 336561 h 956441"/>
                  <a:gd name="connsiteX7" fmla="*/ 273269 w 847335"/>
                  <a:gd name="connsiteY7" fmla="*/ 276867 h 956441"/>
                  <a:gd name="connsiteX8" fmla="*/ 273269 w 847335"/>
                  <a:gd name="connsiteY8" fmla="*/ 910895 h 956441"/>
                  <a:gd name="connsiteX9" fmla="*/ 227723 w 847335"/>
                  <a:gd name="connsiteY9" fmla="*/ 956441 h 956441"/>
                  <a:gd name="connsiteX10" fmla="*/ 45546 w 847335"/>
                  <a:gd name="connsiteY10" fmla="*/ 956441 h 956441"/>
                  <a:gd name="connsiteX11" fmla="*/ 0 w 847335"/>
                  <a:gd name="connsiteY11" fmla="*/ 910895 h 956441"/>
                  <a:gd name="connsiteX12" fmla="*/ 0 w 847335"/>
                  <a:gd name="connsiteY12" fmla="*/ 45546 h 956441"/>
                  <a:gd name="connsiteX13" fmla="*/ 45546 w 847335"/>
                  <a:gd name="connsiteY13" fmla="*/ 0 h 956441"/>
                  <a:gd name="connsiteX14" fmla="*/ 227723 w 847335"/>
                  <a:gd name="connsiteY14" fmla="*/ 0 h 956441"/>
                  <a:gd name="connsiteX15" fmla="*/ 273269 w 847335"/>
                  <a:gd name="connsiteY15" fmla="*/ 45546 h 956441"/>
                  <a:gd name="connsiteX16" fmla="*/ 273269 w 847335"/>
                  <a:gd name="connsiteY16" fmla="*/ 63704 h 956441"/>
                  <a:gd name="connsiteX0" fmla="*/ 273269 w 847335"/>
                  <a:gd name="connsiteY0" fmla="*/ 80235 h 972972"/>
                  <a:gd name="connsiteX1" fmla="*/ 847335 w 847335"/>
                  <a:gd name="connsiteY1" fmla="*/ 340209 h 972972"/>
                  <a:gd name="connsiteX2" fmla="*/ 847335 w 847335"/>
                  <a:gd name="connsiteY2" fmla="*/ 926868 h 972972"/>
                  <a:gd name="connsiteX3" fmla="*/ 801232 w 847335"/>
                  <a:gd name="connsiteY3" fmla="*/ 972971 h 972972"/>
                  <a:gd name="connsiteX4" fmla="*/ 616823 w 847335"/>
                  <a:gd name="connsiteY4" fmla="*/ 972971 h 972972"/>
                  <a:gd name="connsiteX5" fmla="*/ 570720 w 847335"/>
                  <a:gd name="connsiteY5" fmla="*/ 926868 h 972972"/>
                  <a:gd name="connsiteX6" fmla="*/ 570720 w 847335"/>
                  <a:gd name="connsiteY6" fmla="*/ 353092 h 972972"/>
                  <a:gd name="connsiteX7" fmla="*/ 273269 w 847335"/>
                  <a:gd name="connsiteY7" fmla="*/ 293398 h 972972"/>
                  <a:gd name="connsiteX8" fmla="*/ 273269 w 847335"/>
                  <a:gd name="connsiteY8" fmla="*/ 927426 h 972972"/>
                  <a:gd name="connsiteX9" fmla="*/ 227723 w 847335"/>
                  <a:gd name="connsiteY9" fmla="*/ 972972 h 972972"/>
                  <a:gd name="connsiteX10" fmla="*/ 45546 w 847335"/>
                  <a:gd name="connsiteY10" fmla="*/ 972972 h 972972"/>
                  <a:gd name="connsiteX11" fmla="*/ 0 w 847335"/>
                  <a:gd name="connsiteY11" fmla="*/ 927426 h 972972"/>
                  <a:gd name="connsiteX12" fmla="*/ 0 w 847335"/>
                  <a:gd name="connsiteY12" fmla="*/ 62077 h 972972"/>
                  <a:gd name="connsiteX13" fmla="*/ 45546 w 847335"/>
                  <a:gd name="connsiteY13" fmla="*/ 16531 h 972972"/>
                  <a:gd name="connsiteX14" fmla="*/ 227723 w 847335"/>
                  <a:gd name="connsiteY14" fmla="*/ 16531 h 972972"/>
                  <a:gd name="connsiteX15" fmla="*/ 273269 w 847335"/>
                  <a:gd name="connsiteY15" fmla="*/ 62077 h 972972"/>
                  <a:gd name="connsiteX16" fmla="*/ 273269 w 847335"/>
                  <a:gd name="connsiteY16" fmla="*/ 80235 h 972972"/>
                  <a:gd name="connsiteX0" fmla="*/ 273269 w 847335"/>
                  <a:gd name="connsiteY0" fmla="*/ 99670 h 992407"/>
                  <a:gd name="connsiteX1" fmla="*/ 847335 w 847335"/>
                  <a:gd name="connsiteY1" fmla="*/ 359644 h 992407"/>
                  <a:gd name="connsiteX2" fmla="*/ 847335 w 847335"/>
                  <a:gd name="connsiteY2" fmla="*/ 946303 h 992407"/>
                  <a:gd name="connsiteX3" fmla="*/ 801232 w 847335"/>
                  <a:gd name="connsiteY3" fmla="*/ 992406 h 992407"/>
                  <a:gd name="connsiteX4" fmla="*/ 616823 w 847335"/>
                  <a:gd name="connsiteY4" fmla="*/ 992406 h 992407"/>
                  <a:gd name="connsiteX5" fmla="*/ 570720 w 847335"/>
                  <a:gd name="connsiteY5" fmla="*/ 946303 h 992407"/>
                  <a:gd name="connsiteX6" fmla="*/ 570720 w 847335"/>
                  <a:gd name="connsiteY6" fmla="*/ 372527 h 992407"/>
                  <a:gd name="connsiteX7" fmla="*/ 273269 w 847335"/>
                  <a:gd name="connsiteY7" fmla="*/ 312833 h 992407"/>
                  <a:gd name="connsiteX8" fmla="*/ 273269 w 847335"/>
                  <a:gd name="connsiteY8" fmla="*/ 946861 h 992407"/>
                  <a:gd name="connsiteX9" fmla="*/ 227723 w 847335"/>
                  <a:gd name="connsiteY9" fmla="*/ 992407 h 992407"/>
                  <a:gd name="connsiteX10" fmla="*/ 45546 w 847335"/>
                  <a:gd name="connsiteY10" fmla="*/ 992407 h 992407"/>
                  <a:gd name="connsiteX11" fmla="*/ 0 w 847335"/>
                  <a:gd name="connsiteY11" fmla="*/ 946861 h 992407"/>
                  <a:gd name="connsiteX12" fmla="*/ 0 w 847335"/>
                  <a:gd name="connsiteY12" fmla="*/ 81512 h 992407"/>
                  <a:gd name="connsiteX13" fmla="*/ 45546 w 847335"/>
                  <a:gd name="connsiteY13" fmla="*/ 35966 h 992407"/>
                  <a:gd name="connsiteX14" fmla="*/ 227723 w 847335"/>
                  <a:gd name="connsiteY14" fmla="*/ 35966 h 992407"/>
                  <a:gd name="connsiteX15" fmla="*/ 273269 w 847335"/>
                  <a:gd name="connsiteY15" fmla="*/ 81512 h 992407"/>
                  <a:gd name="connsiteX16" fmla="*/ 273269 w 847335"/>
                  <a:gd name="connsiteY16" fmla="*/ 99670 h 992407"/>
                  <a:gd name="connsiteX0" fmla="*/ 273269 w 847335"/>
                  <a:gd name="connsiteY0" fmla="*/ 96236 h 988973"/>
                  <a:gd name="connsiteX1" fmla="*/ 847335 w 847335"/>
                  <a:gd name="connsiteY1" fmla="*/ 356210 h 988973"/>
                  <a:gd name="connsiteX2" fmla="*/ 847335 w 847335"/>
                  <a:gd name="connsiteY2" fmla="*/ 942869 h 988973"/>
                  <a:gd name="connsiteX3" fmla="*/ 801232 w 847335"/>
                  <a:gd name="connsiteY3" fmla="*/ 988972 h 988973"/>
                  <a:gd name="connsiteX4" fmla="*/ 616823 w 847335"/>
                  <a:gd name="connsiteY4" fmla="*/ 988972 h 988973"/>
                  <a:gd name="connsiteX5" fmla="*/ 570720 w 847335"/>
                  <a:gd name="connsiteY5" fmla="*/ 942869 h 988973"/>
                  <a:gd name="connsiteX6" fmla="*/ 570720 w 847335"/>
                  <a:gd name="connsiteY6" fmla="*/ 369093 h 988973"/>
                  <a:gd name="connsiteX7" fmla="*/ 273269 w 847335"/>
                  <a:gd name="connsiteY7" fmla="*/ 309399 h 988973"/>
                  <a:gd name="connsiteX8" fmla="*/ 273269 w 847335"/>
                  <a:gd name="connsiteY8" fmla="*/ 943427 h 988973"/>
                  <a:gd name="connsiteX9" fmla="*/ 227723 w 847335"/>
                  <a:gd name="connsiteY9" fmla="*/ 988973 h 988973"/>
                  <a:gd name="connsiteX10" fmla="*/ 45546 w 847335"/>
                  <a:gd name="connsiteY10" fmla="*/ 988973 h 988973"/>
                  <a:gd name="connsiteX11" fmla="*/ 0 w 847335"/>
                  <a:gd name="connsiteY11" fmla="*/ 943427 h 988973"/>
                  <a:gd name="connsiteX12" fmla="*/ 0 w 847335"/>
                  <a:gd name="connsiteY12" fmla="*/ 78078 h 988973"/>
                  <a:gd name="connsiteX13" fmla="*/ 45546 w 847335"/>
                  <a:gd name="connsiteY13" fmla="*/ 32532 h 988973"/>
                  <a:gd name="connsiteX14" fmla="*/ 227723 w 847335"/>
                  <a:gd name="connsiteY14" fmla="*/ 32532 h 988973"/>
                  <a:gd name="connsiteX15" fmla="*/ 273269 w 847335"/>
                  <a:gd name="connsiteY15" fmla="*/ 78078 h 988973"/>
                  <a:gd name="connsiteX16" fmla="*/ 273269 w 847335"/>
                  <a:gd name="connsiteY16" fmla="*/ 96236 h 988973"/>
                  <a:gd name="connsiteX0" fmla="*/ 273269 w 847335"/>
                  <a:gd name="connsiteY0" fmla="*/ 91520 h 984257"/>
                  <a:gd name="connsiteX1" fmla="*/ 847335 w 847335"/>
                  <a:gd name="connsiteY1" fmla="*/ 351494 h 984257"/>
                  <a:gd name="connsiteX2" fmla="*/ 847335 w 847335"/>
                  <a:gd name="connsiteY2" fmla="*/ 938153 h 984257"/>
                  <a:gd name="connsiteX3" fmla="*/ 801232 w 847335"/>
                  <a:gd name="connsiteY3" fmla="*/ 984256 h 984257"/>
                  <a:gd name="connsiteX4" fmla="*/ 616823 w 847335"/>
                  <a:gd name="connsiteY4" fmla="*/ 984256 h 984257"/>
                  <a:gd name="connsiteX5" fmla="*/ 570720 w 847335"/>
                  <a:gd name="connsiteY5" fmla="*/ 938153 h 984257"/>
                  <a:gd name="connsiteX6" fmla="*/ 570720 w 847335"/>
                  <a:gd name="connsiteY6" fmla="*/ 364377 h 984257"/>
                  <a:gd name="connsiteX7" fmla="*/ 273269 w 847335"/>
                  <a:gd name="connsiteY7" fmla="*/ 304683 h 984257"/>
                  <a:gd name="connsiteX8" fmla="*/ 273269 w 847335"/>
                  <a:gd name="connsiteY8" fmla="*/ 938711 h 984257"/>
                  <a:gd name="connsiteX9" fmla="*/ 227723 w 847335"/>
                  <a:gd name="connsiteY9" fmla="*/ 984257 h 984257"/>
                  <a:gd name="connsiteX10" fmla="*/ 45546 w 847335"/>
                  <a:gd name="connsiteY10" fmla="*/ 984257 h 984257"/>
                  <a:gd name="connsiteX11" fmla="*/ 0 w 847335"/>
                  <a:gd name="connsiteY11" fmla="*/ 938711 h 984257"/>
                  <a:gd name="connsiteX12" fmla="*/ 0 w 847335"/>
                  <a:gd name="connsiteY12" fmla="*/ 73362 h 984257"/>
                  <a:gd name="connsiteX13" fmla="*/ 45546 w 847335"/>
                  <a:gd name="connsiteY13" fmla="*/ 27816 h 984257"/>
                  <a:gd name="connsiteX14" fmla="*/ 227723 w 847335"/>
                  <a:gd name="connsiteY14" fmla="*/ 27816 h 984257"/>
                  <a:gd name="connsiteX15" fmla="*/ 273269 w 847335"/>
                  <a:gd name="connsiteY15" fmla="*/ 73362 h 984257"/>
                  <a:gd name="connsiteX16" fmla="*/ 273269 w 847335"/>
                  <a:gd name="connsiteY16" fmla="*/ 91520 h 984257"/>
                  <a:gd name="connsiteX0" fmla="*/ 273269 w 847335"/>
                  <a:gd name="connsiteY0" fmla="*/ 100887 h 993624"/>
                  <a:gd name="connsiteX1" fmla="*/ 847335 w 847335"/>
                  <a:gd name="connsiteY1" fmla="*/ 360861 h 993624"/>
                  <a:gd name="connsiteX2" fmla="*/ 847335 w 847335"/>
                  <a:gd name="connsiteY2" fmla="*/ 947520 h 993624"/>
                  <a:gd name="connsiteX3" fmla="*/ 801232 w 847335"/>
                  <a:gd name="connsiteY3" fmla="*/ 993623 h 993624"/>
                  <a:gd name="connsiteX4" fmla="*/ 616823 w 847335"/>
                  <a:gd name="connsiteY4" fmla="*/ 993623 h 993624"/>
                  <a:gd name="connsiteX5" fmla="*/ 570720 w 847335"/>
                  <a:gd name="connsiteY5" fmla="*/ 947520 h 993624"/>
                  <a:gd name="connsiteX6" fmla="*/ 570720 w 847335"/>
                  <a:gd name="connsiteY6" fmla="*/ 373744 h 993624"/>
                  <a:gd name="connsiteX7" fmla="*/ 273269 w 847335"/>
                  <a:gd name="connsiteY7" fmla="*/ 314050 h 993624"/>
                  <a:gd name="connsiteX8" fmla="*/ 273269 w 847335"/>
                  <a:gd name="connsiteY8" fmla="*/ 948078 h 993624"/>
                  <a:gd name="connsiteX9" fmla="*/ 227723 w 847335"/>
                  <a:gd name="connsiteY9" fmla="*/ 993624 h 993624"/>
                  <a:gd name="connsiteX10" fmla="*/ 45546 w 847335"/>
                  <a:gd name="connsiteY10" fmla="*/ 993624 h 993624"/>
                  <a:gd name="connsiteX11" fmla="*/ 0 w 847335"/>
                  <a:gd name="connsiteY11" fmla="*/ 948078 h 993624"/>
                  <a:gd name="connsiteX12" fmla="*/ 0 w 847335"/>
                  <a:gd name="connsiteY12" fmla="*/ 82729 h 993624"/>
                  <a:gd name="connsiteX13" fmla="*/ 45546 w 847335"/>
                  <a:gd name="connsiteY13" fmla="*/ 37183 h 993624"/>
                  <a:gd name="connsiteX14" fmla="*/ 227723 w 847335"/>
                  <a:gd name="connsiteY14" fmla="*/ 37183 h 993624"/>
                  <a:gd name="connsiteX15" fmla="*/ 273269 w 847335"/>
                  <a:gd name="connsiteY15" fmla="*/ 82729 h 993624"/>
                  <a:gd name="connsiteX16" fmla="*/ 273269 w 847335"/>
                  <a:gd name="connsiteY16" fmla="*/ 100887 h 993624"/>
                  <a:gd name="connsiteX0" fmla="*/ 273269 w 847335"/>
                  <a:gd name="connsiteY0" fmla="*/ 97401 h 990138"/>
                  <a:gd name="connsiteX1" fmla="*/ 847335 w 847335"/>
                  <a:gd name="connsiteY1" fmla="*/ 357375 h 990138"/>
                  <a:gd name="connsiteX2" fmla="*/ 847335 w 847335"/>
                  <a:gd name="connsiteY2" fmla="*/ 944034 h 990138"/>
                  <a:gd name="connsiteX3" fmla="*/ 801232 w 847335"/>
                  <a:gd name="connsiteY3" fmla="*/ 990137 h 990138"/>
                  <a:gd name="connsiteX4" fmla="*/ 616823 w 847335"/>
                  <a:gd name="connsiteY4" fmla="*/ 990137 h 990138"/>
                  <a:gd name="connsiteX5" fmla="*/ 570720 w 847335"/>
                  <a:gd name="connsiteY5" fmla="*/ 944034 h 990138"/>
                  <a:gd name="connsiteX6" fmla="*/ 570720 w 847335"/>
                  <a:gd name="connsiteY6" fmla="*/ 370258 h 990138"/>
                  <a:gd name="connsiteX7" fmla="*/ 273269 w 847335"/>
                  <a:gd name="connsiteY7" fmla="*/ 310564 h 990138"/>
                  <a:gd name="connsiteX8" fmla="*/ 273269 w 847335"/>
                  <a:gd name="connsiteY8" fmla="*/ 944592 h 990138"/>
                  <a:gd name="connsiteX9" fmla="*/ 227723 w 847335"/>
                  <a:gd name="connsiteY9" fmla="*/ 990138 h 990138"/>
                  <a:gd name="connsiteX10" fmla="*/ 45546 w 847335"/>
                  <a:gd name="connsiteY10" fmla="*/ 990138 h 990138"/>
                  <a:gd name="connsiteX11" fmla="*/ 0 w 847335"/>
                  <a:gd name="connsiteY11" fmla="*/ 944592 h 990138"/>
                  <a:gd name="connsiteX12" fmla="*/ 0 w 847335"/>
                  <a:gd name="connsiteY12" fmla="*/ 79243 h 990138"/>
                  <a:gd name="connsiteX13" fmla="*/ 45546 w 847335"/>
                  <a:gd name="connsiteY13" fmla="*/ 33697 h 990138"/>
                  <a:gd name="connsiteX14" fmla="*/ 227723 w 847335"/>
                  <a:gd name="connsiteY14" fmla="*/ 33697 h 990138"/>
                  <a:gd name="connsiteX15" fmla="*/ 273269 w 847335"/>
                  <a:gd name="connsiteY15" fmla="*/ 79243 h 990138"/>
                  <a:gd name="connsiteX16" fmla="*/ 273269 w 847335"/>
                  <a:gd name="connsiteY16" fmla="*/ 97401 h 990138"/>
                  <a:gd name="connsiteX0" fmla="*/ 273269 w 847335"/>
                  <a:gd name="connsiteY0" fmla="*/ 94351 h 987088"/>
                  <a:gd name="connsiteX1" fmla="*/ 847335 w 847335"/>
                  <a:gd name="connsiteY1" fmla="*/ 354325 h 987088"/>
                  <a:gd name="connsiteX2" fmla="*/ 847335 w 847335"/>
                  <a:gd name="connsiteY2" fmla="*/ 940984 h 987088"/>
                  <a:gd name="connsiteX3" fmla="*/ 801232 w 847335"/>
                  <a:gd name="connsiteY3" fmla="*/ 987087 h 987088"/>
                  <a:gd name="connsiteX4" fmla="*/ 616823 w 847335"/>
                  <a:gd name="connsiteY4" fmla="*/ 987087 h 987088"/>
                  <a:gd name="connsiteX5" fmla="*/ 570720 w 847335"/>
                  <a:gd name="connsiteY5" fmla="*/ 940984 h 987088"/>
                  <a:gd name="connsiteX6" fmla="*/ 570720 w 847335"/>
                  <a:gd name="connsiteY6" fmla="*/ 367208 h 987088"/>
                  <a:gd name="connsiteX7" fmla="*/ 273269 w 847335"/>
                  <a:gd name="connsiteY7" fmla="*/ 307514 h 987088"/>
                  <a:gd name="connsiteX8" fmla="*/ 273269 w 847335"/>
                  <a:gd name="connsiteY8" fmla="*/ 941542 h 987088"/>
                  <a:gd name="connsiteX9" fmla="*/ 227723 w 847335"/>
                  <a:gd name="connsiteY9" fmla="*/ 987088 h 987088"/>
                  <a:gd name="connsiteX10" fmla="*/ 45546 w 847335"/>
                  <a:gd name="connsiteY10" fmla="*/ 987088 h 987088"/>
                  <a:gd name="connsiteX11" fmla="*/ 0 w 847335"/>
                  <a:gd name="connsiteY11" fmla="*/ 941542 h 987088"/>
                  <a:gd name="connsiteX12" fmla="*/ 0 w 847335"/>
                  <a:gd name="connsiteY12" fmla="*/ 76193 h 987088"/>
                  <a:gd name="connsiteX13" fmla="*/ 45546 w 847335"/>
                  <a:gd name="connsiteY13" fmla="*/ 30647 h 987088"/>
                  <a:gd name="connsiteX14" fmla="*/ 227723 w 847335"/>
                  <a:gd name="connsiteY14" fmla="*/ 30647 h 987088"/>
                  <a:gd name="connsiteX15" fmla="*/ 273269 w 847335"/>
                  <a:gd name="connsiteY15" fmla="*/ 76193 h 987088"/>
                  <a:gd name="connsiteX16" fmla="*/ 273269 w 847335"/>
                  <a:gd name="connsiteY16" fmla="*/ 94351 h 987088"/>
                  <a:gd name="connsiteX0" fmla="*/ 273269 w 847335"/>
                  <a:gd name="connsiteY0" fmla="*/ 95465 h 988202"/>
                  <a:gd name="connsiteX1" fmla="*/ 847335 w 847335"/>
                  <a:gd name="connsiteY1" fmla="*/ 355439 h 988202"/>
                  <a:gd name="connsiteX2" fmla="*/ 847335 w 847335"/>
                  <a:gd name="connsiteY2" fmla="*/ 942098 h 988202"/>
                  <a:gd name="connsiteX3" fmla="*/ 801232 w 847335"/>
                  <a:gd name="connsiteY3" fmla="*/ 988201 h 988202"/>
                  <a:gd name="connsiteX4" fmla="*/ 616823 w 847335"/>
                  <a:gd name="connsiteY4" fmla="*/ 988201 h 988202"/>
                  <a:gd name="connsiteX5" fmla="*/ 570720 w 847335"/>
                  <a:gd name="connsiteY5" fmla="*/ 942098 h 988202"/>
                  <a:gd name="connsiteX6" fmla="*/ 570720 w 847335"/>
                  <a:gd name="connsiteY6" fmla="*/ 368322 h 988202"/>
                  <a:gd name="connsiteX7" fmla="*/ 273269 w 847335"/>
                  <a:gd name="connsiteY7" fmla="*/ 308628 h 988202"/>
                  <a:gd name="connsiteX8" fmla="*/ 273269 w 847335"/>
                  <a:gd name="connsiteY8" fmla="*/ 942656 h 988202"/>
                  <a:gd name="connsiteX9" fmla="*/ 227723 w 847335"/>
                  <a:gd name="connsiteY9" fmla="*/ 988202 h 988202"/>
                  <a:gd name="connsiteX10" fmla="*/ 45546 w 847335"/>
                  <a:gd name="connsiteY10" fmla="*/ 988202 h 988202"/>
                  <a:gd name="connsiteX11" fmla="*/ 0 w 847335"/>
                  <a:gd name="connsiteY11" fmla="*/ 942656 h 988202"/>
                  <a:gd name="connsiteX12" fmla="*/ 0 w 847335"/>
                  <a:gd name="connsiteY12" fmla="*/ 77307 h 988202"/>
                  <a:gd name="connsiteX13" fmla="*/ 45546 w 847335"/>
                  <a:gd name="connsiteY13" fmla="*/ 31761 h 988202"/>
                  <a:gd name="connsiteX14" fmla="*/ 227723 w 847335"/>
                  <a:gd name="connsiteY14" fmla="*/ 31761 h 988202"/>
                  <a:gd name="connsiteX15" fmla="*/ 273269 w 847335"/>
                  <a:gd name="connsiteY15" fmla="*/ 77307 h 988202"/>
                  <a:gd name="connsiteX16" fmla="*/ 273269 w 847335"/>
                  <a:gd name="connsiteY16" fmla="*/ 95465 h 988202"/>
                  <a:gd name="connsiteX0" fmla="*/ 273269 w 847382"/>
                  <a:gd name="connsiteY0" fmla="*/ 93984 h 986721"/>
                  <a:gd name="connsiteX1" fmla="*/ 847335 w 847382"/>
                  <a:gd name="connsiteY1" fmla="*/ 353958 h 986721"/>
                  <a:gd name="connsiteX2" fmla="*/ 847335 w 847382"/>
                  <a:gd name="connsiteY2" fmla="*/ 940617 h 986721"/>
                  <a:gd name="connsiteX3" fmla="*/ 801232 w 847382"/>
                  <a:gd name="connsiteY3" fmla="*/ 986720 h 986721"/>
                  <a:gd name="connsiteX4" fmla="*/ 616823 w 847382"/>
                  <a:gd name="connsiteY4" fmla="*/ 986720 h 986721"/>
                  <a:gd name="connsiteX5" fmla="*/ 570720 w 847382"/>
                  <a:gd name="connsiteY5" fmla="*/ 940617 h 986721"/>
                  <a:gd name="connsiteX6" fmla="*/ 570720 w 847382"/>
                  <a:gd name="connsiteY6" fmla="*/ 366841 h 986721"/>
                  <a:gd name="connsiteX7" fmla="*/ 273269 w 847382"/>
                  <a:gd name="connsiteY7" fmla="*/ 307147 h 986721"/>
                  <a:gd name="connsiteX8" fmla="*/ 273269 w 847382"/>
                  <a:gd name="connsiteY8" fmla="*/ 941175 h 986721"/>
                  <a:gd name="connsiteX9" fmla="*/ 227723 w 847382"/>
                  <a:gd name="connsiteY9" fmla="*/ 986721 h 986721"/>
                  <a:gd name="connsiteX10" fmla="*/ 45546 w 847382"/>
                  <a:gd name="connsiteY10" fmla="*/ 986721 h 986721"/>
                  <a:gd name="connsiteX11" fmla="*/ 0 w 847382"/>
                  <a:gd name="connsiteY11" fmla="*/ 941175 h 986721"/>
                  <a:gd name="connsiteX12" fmla="*/ 0 w 847382"/>
                  <a:gd name="connsiteY12" fmla="*/ 75826 h 986721"/>
                  <a:gd name="connsiteX13" fmla="*/ 45546 w 847382"/>
                  <a:gd name="connsiteY13" fmla="*/ 30280 h 986721"/>
                  <a:gd name="connsiteX14" fmla="*/ 227723 w 847382"/>
                  <a:gd name="connsiteY14" fmla="*/ 30280 h 986721"/>
                  <a:gd name="connsiteX15" fmla="*/ 273269 w 847382"/>
                  <a:gd name="connsiteY15" fmla="*/ 75826 h 986721"/>
                  <a:gd name="connsiteX16" fmla="*/ 273269 w 847382"/>
                  <a:gd name="connsiteY16" fmla="*/ 93984 h 98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382" h="986721">
                    <a:moveTo>
                      <a:pt x="273269" y="93984"/>
                    </a:moveTo>
                    <a:cubicBezTo>
                      <a:pt x="538798" y="-127917"/>
                      <a:pt x="851797" y="77418"/>
                      <a:pt x="847335" y="353958"/>
                    </a:cubicBezTo>
                    <a:lnTo>
                      <a:pt x="847335" y="940617"/>
                    </a:lnTo>
                    <a:cubicBezTo>
                      <a:pt x="847335" y="966079"/>
                      <a:pt x="826694" y="986720"/>
                      <a:pt x="801232" y="986720"/>
                    </a:cubicBezTo>
                    <a:lnTo>
                      <a:pt x="616823" y="986720"/>
                    </a:lnTo>
                    <a:cubicBezTo>
                      <a:pt x="591361" y="986720"/>
                      <a:pt x="570720" y="966079"/>
                      <a:pt x="570720" y="940617"/>
                    </a:cubicBezTo>
                    <a:lnTo>
                      <a:pt x="570720" y="366841"/>
                    </a:lnTo>
                    <a:cubicBezTo>
                      <a:pt x="550814" y="192035"/>
                      <a:pt x="363392" y="228238"/>
                      <a:pt x="273269" y="307147"/>
                    </a:cubicBezTo>
                    <a:lnTo>
                      <a:pt x="273269" y="941175"/>
                    </a:lnTo>
                    <a:cubicBezTo>
                      <a:pt x="273269" y="966329"/>
                      <a:pt x="252877" y="986721"/>
                      <a:pt x="227723" y="986721"/>
                    </a:cubicBezTo>
                    <a:lnTo>
                      <a:pt x="45546" y="986721"/>
                    </a:lnTo>
                    <a:cubicBezTo>
                      <a:pt x="20392" y="986721"/>
                      <a:pt x="0" y="966329"/>
                      <a:pt x="0" y="941175"/>
                    </a:cubicBezTo>
                    <a:lnTo>
                      <a:pt x="0" y="75826"/>
                    </a:lnTo>
                    <a:cubicBezTo>
                      <a:pt x="0" y="50672"/>
                      <a:pt x="20392" y="30280"/>
                      <a:pt x="45546" y="30280"/>
                    </a:cubicBezTo>
                    <a:lnTo>
                      <a:pt x="227723" y="30280"/>
                    </a:lnTo>
                    <a:cubicBezTo>
                      <a:pt x="252877" y="30280"/>
                      <a:pt x="273269" y="50672"/>
                      <a:pt x="273269" y="75826"/>
                    </a:cubicBezTo>
                    <a:lnTo>
                      <a:pt x="273269" y="939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7" name="Freeform 16"/>
              <p:cNvSpPr/>
              <p:nvPr userDrawn="1"/>
            </p:nvSpPr>
            <p:spPr>
              <a:xfrm>
                <a:off x="5854901" y="3480227"/>
                <a:ext cx="914388" cy="1428761"/>
              </a:xfrm>
              <a:custGeom>
                <a:avLst/>
                <a:gdLst>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434582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659068 w 925227"/>
                  <a:gd name="connsiteY15" fmla="*/ 1451704 h 1451704"/>
                  <a:gd name="connsiteX16" fmla="*/ 641946 w 925227"/>
                  <a:gd name="connsiteY16" fmla="*/ 1434582 h 1451704"/>
                  <a:gd name="connsiteX17" fmla="*/ 641946 w 925227"/>
                  <a:gd name="connsiteY17" fmla="*/ 1409178 h 1451704"/>
                  <a:gd name="connsiteX18" fmla="*/ 578901 w 925227"/>
                  <a:gd name="connsiteY18" fmla="*/ 1425362 h 1451704"/>
                  <a:gd name="connsiteX19" fmla="*/ 471138 w 925227"/>
                  <a:gd name="connsiteY19" fmla="*/ 1437189 h 1451704"/>
                  <a:gd name="connsiteX20" fmla="*/ 64319 w 925227"/>
                  <a:gd name="connsiteY20" fmla="*/ 1310281 h 1451704"/>
                  <a:gd name="connsiteX21" fmla="*/ 45113 w 925227"/>
                  <a:gd name="connsiteY21" fmla="*/ 1244202 h 1451704"/>
                  <a:gd name="connsiteX22" fmla="*/ 121662 w 925227"/>
                  <a:gd name="connsiteY22" fmla="*/ 1131629 h 1451704"/>
                  <a:gd name="connsiteX23" fmla="*/ 175849 w 925227"/>
                  <a:gd name="connsiteY23" fmla="*/ 1125646 h 1451704"/>
                  <a:gd name="connsiteX24" fmla="*/ 463211 w 925227"/>
                  <a:gd name="connsiteY24" fmla="*/ 1197703 h 1451704"/>
                  <a:gd name="connsiteX25" fmla="*/ 573799 w 925227"/>
                  <a:gd name="connsiteY25" fmla="*/ 1182010 h 1451704"/>
                  <a:gd name="connsiteX26" fmla="*/ 641946 w 925227"/>
                  <a:gd name="connsiteY26" fmla="*/ 1144973 h 1451704"/>
                  <a:gd name="connsiteX27" fmla="*/ 641946 w 925227"/>
                  <a:gd name="connsiteY27" fmla="*/ 946485 h 1451704"/>
                  <a:gd name="connsiteX28" fmla="*/ 588851 w 925227"/>
                  <a:gd name="connsiteY28" fmla="*/ 967758 h 1451704"/>
                  <a:gd name="connsiteX29" fmla="*/ 444147 w 925227"/>
                  <a:gd name="connsiteY29" fmla="*/ 986320 h 1451704"/>
                  <a:gd name="connsiteX30" fmla="*/ 327457 w 925227"/>
                  <a:gd name="connsiteY30" fmla="*/ 974341 h 1451704"/>
                  <a:gd name="connsiteX31" fmla="*/ 219988 w 925227"/>
                  <a:gd name="connsiteY31" fmla="*/ 940370 h 1451704"/>
                  <a:gd name="connsiteX32" fmla="*/ 165678 w 925227"/>
                  <a:gd name="connsiteY32" fmla="*/ 898668 h 1451704"/>
                  <a:gd name="connsiteX33" fmla="*/ 0 w 925227"/>
                  <a:gd name="connsiteY33" fmla="*/ 526428 h 1451704"/>
                  <a:gd name="connsiteX34" fmla="*/ 565660 w 925227"/>
                  <a:gd name="connsiteY34" fmla="*/ 0 h 1451704"/>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34582 h 1437349"/>
                  <a:gd name="connsiteX16" fmla="*/ 641946 w 925227"/>
                  <a:gd name="connsiteY16" fmla="*/ 1409178 h 1437349"/>
                  <a:gd name="connsiteX17" fmla="*/ 578901 w 925227"/>
                  <a:gd name="connsiteY17" fmla="*/ 1425362 h 1437349"/>
                  <a:gd name="connsiteX18" fmla="*/ 471138 w 925227"/>
                  <a:gd name="connsiteY18" fmla="*/ 1437189 h 1437349"/>
                  <a:gd name="connsiteX19" fmla="*/ 64319 w 925227"/>
                  <a:gd name="connsiteY19" fmla="*/ 1310281 h 1437349"/>
                  <a:gd name="connsiteX20" fmla="*/ 45113 w 925227"/>
                  <a:gd name="connsiteY20" fmla="*/ 1244202 h 1437349"/>
                  <a:gd name="connsiteX21" fmla="*/ 121662 w 925227"/>
                  <a:gd name="connsiteY21" fmla="*/ 1131629 h 1437349"/>
                  <a:gd name="connsiteX22" fmla="*/ 175849 w 925227"/>
                  <a:gd name="connsiteY22" fmla="*/ 1125646 h 1437349"/>
                  <a:gd name="connsiteX23" fmla="*/ 463211 w 925227"/>
                  <a:gd name="connsiteY23" fmla="*/ 1197703 h 1437349"/>
                  <a:gd name="connsiteX24" fmla="*/ 573799 w 925227"/>
                  <a:gd name="connsiteY24" fmla="*/ 1182010 h 1437349"/>
                  <a:gd name="connsiteX25" fmla="*/ 641946 w 925227"/>
                  <a:gd name="connsiteY25" fmla="*/ 1144973 h 1437349"/>
                  <a:gd name="connsiteX26" fmla="*/ 641946 w 925227"/>
                  <a:gd name="connsiteY26" fmla="*/ 946485 h 1437349"/>
                  <a:gd name="connsiteX27" fmla="*/ 588851 w 925227"/>
                  <a:gd name="connsiteY27" fmla="*/ 967758 h 1437349"/>
                  <a:gd name="connsiteX28" fmla="*/ 444147 w 925227"/>
                  <a:gd name="connsiteY28" fmla="*/ 986320 h 1437349"/>
                  <a:gd name="connsiteX29" fmla="*/ 327457 w 925227"/>
                  <a:gd name="connsiteY29" fmla="*/ 974341 h 1437349"/>
                  <a:gd name="connsiteX30" fmla="*/ 219988 w 925227"/>
                  <a:gd name="connsiteY30" fmla="*/ 940370 h 1437349"/>
                  <a:gd name="connsiteX31" fmla="*/ 165678 w 925227"/>
                  <a:gd name="connsiteY31" fmla="*/ 898668 h 1437349"/>
                  <a:gd name="connsiteX32" fmla="*/ 0 w 925227"/>
                  <a:gd name="connsiteY32" fmla="*/ 526428 h 1437349"/>
                  <a:gd name="connsiteX33" fmla="*/ 565660 w 925227"/>
                  <a:gd name="connsiteY33"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09178 h 1437349"/>
                  <a:gd name="connsiteX16" fmla="*/ 578901 w 925227"/>
                  <a:gd name="connsiteY16" fmla="*/ 1425362 h 1437349"/>
                  <a:gd name="connsiteX17" fmla="*/ 471138 w 925227"/>
                  <a:gd name="connsiteY17" fmla="*/ 1437189 h 1437349"/>
                  <a:gd name="connsiteX18" fmla="*/ 64319 w 925227"/>
                  <a:gd name="connsiteY18" fmla="*/ 1310281 h 1437349"/>
                  <a:gd name="connsiteX19" fmla="*/ 45113 w 925227"/>
                  <a:gd name="connsiteY19" fmla="*/ 1244202 h 1437349"/>
                  <a:gd name="connsiteX20" fmla="*/ 121662 w 925227"/>
                  <a:gd name="connsiteY20" fmla="*/ 1131629 h 1437349"/>
                  <a:gd name="connsiteX21" fmla="*/ 175849 w 925227"/>
                  <a:gd name="connsiteY21" fmla="*/ 1125646 h 1437349"/>
                  <a:gd name="connsiteX22" fmla="*/ 463211 w 925227"/>
                  <a:gd name="connsiteY22" fmla="*/ 1197703 h 1437349"/>
                  <a:gd name="connsiteX23" fmla="*/ 573799 w 925227"/>
                  <a:gd name="connsiteY23" fmla="*/ 1182010 h 1437349"/>
                  <a:gd name="connsiteX24" fmla="*/ 641946 w 925227"/>
                  <a:gd name="connsiteY24" fmla="*/ 1144973 h 1437349"/>
                  <a:gd name="connsiteX25" fmla="*/ 641946 w 925227"/>
                  <a:gd name="connsiteY25" fmla="*/ 946485 h 1437349"/>
                  <a:gd name="connsiteX26" fmla="*/ 588851 w 925227"/>
                  <a:gd name="connsiteY26" fmla="*/ 967758 h 1437349"/>
                  <a:gd name="connsiteX27" fmla="*/ 444147 w 925227"/>
                  <a:gd name="connsiteY27" fmla="*/ 986320 h 1437349"/>
                  <a:gd name="connsiteX28" fmla="*/ 327457 w 925227"/>
                  <a:gd name="connsiteY28" fmla="*/ 974341 h 1437349"/>
                  <a:gd name="connsiteX29" fmla="*/ 219988 w 925227"/>
                  <a:gd name="connsiteY29" fmla="*/ 940370 h 1437349"/>
                  <a:gd name="connsiteX30" fmla="*/ 165678 w 925227"/>
                  <a:gd name="connsiteY30" fmla="*/ 898668 h 1437349"/>
                  <a:gd name="connsiteX31" fmla="*/ 0 w 925227"/>
                  <a:gd name="connsiteY31" fmla="*/ 526428 h 1437349"/>
                  <a:gd name="connsiteX32" fmla="*/ 565660 w 925227"/>
                  <a:gd name="connsiteY32"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655"/>
                  <a:gd name="connsiteY0" fmla="*/ 230918 h 1437349"/>
                  <a:gd name="connsiteX1" fmla="*/ 287919 w 925655"/>
                  <a:gd name="connsiteY1" fmla="*/ 454185 h 1437349"/>
                  <a:gd name="connsiteX2" fmla="*/ 533797 w 925655"/>
                  <a:gd name="connsiteY2" fmla="*/ 761137 h 1437349"/>
                  <a:gd name="connsiteX3" fmla="*/ 641946 w 925655"/>
                  <a:gd name="connsiteY3" fmla="*/ 737405 h 1437349"/>
                  <a:gd name="connsiteX4" fmla="*/ 641946 w 925655"/>
                  <a:gd name="connsiteY4" fmla="*/ 630408 h 1437349"/>
                  <a:gd name="connsiteX5" fmla="*/ 641947 w 925655"/>
                  <a:gd name="connsiteY5" fmla="*/ 630406 h 1437349"/>
                  <a:gd name="connsiteX6" fmla="*/ 641947 w 925655"/>
                  <a:gd name="connsiteY6" fmla="*/ 248376 h 1437349"/>
                  <a:gd name="connsiteX7" fmla="*/ 603103 w 925655"/>
                  <a:gd name="connsiteY7" fmla="*/ 236240 h 1437349"/>
                  <a:gd name="connsiteX8" fmla="*/ 550642 w 925655"/>
                  <a:gd name="connsiteY8" fmla="*/ 230918 h 1437349"/>
                  <a:gd name="connsiteX9" fmla="*/ 565660 w 925655"/>
                  <a:gd name="connsiteY9" fmla="*/ 0 h 1437349"/>
                  <a:gd name="connsiteX10" fmla="*/ 881926 w 925655"/>
                  <a:gd name="connsiteY10" fmla="*/ 89906 h 1437349"/>
                  <a:gd name="connsiteX11" fmla="*/ 925227 w 925655"/>
                  <a:gd name="connsiteY11" fmla="*/ 123154 h 1437349"/>
                  <a:gd name="connsiteX12" fmla="*/ 925227 w 925655"/>
                  <a:gd name="connsiteY12" fmla="*/ 630408 h 1437349"/>
                  <a:gd name="connsiteX13" fmla="*/ 925227 w 925655"/>
                  <a:gd name="connsiteY13" fmla="*/ 724570 h 1437349"/>
                  <a:gd name="connsiteX14" fmla="*/ 925227 w 925655"/>
                  <a:gd name="connsiteY14" fmla="*/ 1084551 h 1437349"/>
                  <a:gd name="connsiteX15" fmla="*/ 578901 w 925655"/>
                  <a:gd name="connsiteY15" fmla="*/ 1425362 h 1437349"/>
                  <a:gd name="connsiteX16" fmla="*/ 471138 w 925655"/>
                  <a:gd name="connsiteY16" fmla="*/ 1437189 h 1437349"/>
                  <a:gd name="connsiteX17" fmla="*/ 64319 w 925655"/>
                  <a:gd name="connsiteY17" fmla="*/ 1310281 h 1437349"/>
                  <a:gd name="connsiteX18" fmla="*/ 45113 w 925655"/>
                  <a:gd name="connsiteY18" fmla="*/ 1244202 h 1437349"/>
                  <a:gd name="connsiteX19" fmla="*/ 121662 w 925655"/>
                  <a:gd name="connsiteY19" fmla="*/ 1131629 h 1437349"/>
                  <a:gd name="connsiteX20" fmla="*/ 175849 w 925655"/>
                  <a:gd name="connsiteY20" fmla="*/ 1125646 h 1437349"/>
                  <a:gd name="connsiteX21" fmla="*/ 463211 w 925655"/>
                  <a:gd name="connsiteY21" fmla="*/ 1197703 h 1437349"/>
                  <a:gd name="connsiteX22" fmla="*/ 573799 w 925655"/>
                  <a:gd name="connsiteY22" fmla="*/ 1182010 h 1437349"/>
                  <a:gd name="connsiteX23" fmla="*/ 641946 w 925655"/>
                  <a:gd name="connsiteY23" fmla="*/ 1144973 h 1437349"/>
                  <a:gd name="connsiteX24" fmla="*/ 641946 w 925655"/>
                  <a:gd name="connsiteY24" fmla="*/ 946485 h 1437349"/>
                  <a:gd name="connsiteX25" fmla="*/ 588851 w 925655"/>
                  <a:gd name="connsiteY25" fmla="*/ 967758 h 1437349"/>
                  <a:gd name="connsiteX26" fmla="*/ 444147 w 925655"/>
                  <a:gd name="connsiteY26" fmla="*/ 986320 h 1437349"/>
                  <a:gd name="connsiteX27" fmla="*/ 327457 w 925655"/>
                  <a:gd name="connsiteY27" fmla="*/ 974341 h 1437349"/>
                  <a:gd name="connsiteX28" fmla="*/ 219988 w 925655"/>
                  <a:gd name="connsiteY28" fmla="*/ 940370 h 1437349"/>
                  <a:gd name="connsiteX29" fmla="*/ 165678 w 925655"/>
                  <a:gd name="connsiteY29" fmla="*/ 898668 h 1437349"/>
                  <a:gd name="connsiteX30" fmla="*/ 0 w 925655"/>
                  <a:gd name="connsiteY30" fmla="*/ 526428 h 1437349"/>
                  <a:gd name="connsiteX31" fmla="*/ 565660 w 925655"/>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573799 w 926169"/>
                  <a:gd name="connsiteY22" fmla="*/ 1182010 h 1437349"/>
                  <a:gd name="connsiteX23" fmla="*/ 641946 w 926169"/>
                  <a:gd name="connsiteY23" fmla="*/ 1144973 h 1437349"/>
                  <a:gd name="connsiteX24" fmla="*/ 641946 w 926169"/>
                  <a:gd name="connsiteY24" fmla="*/ 946485 h 1437349"/>
                  <a:gd name="connsiteX25" fmla="*/ 588851 w 926169"/>
                  <a:gd name="connsiteY25" fmla="*/ 967758 h 1437349"/>
                  <a:gd name="connsiteX26" fmla="*/ 444147 w 926169"/>
                  <a:gd name="connsiteY26" fmla="*/ 986320 h 1437349"/>
                  <a:gd name="connsiteX27" fmla="*/ 327457 w 926169"/>
                  <a:gd name="connsiteY27" fmla="*/ 974341 h 1437349"/>
                  <a:gd name="connsiteX28" fmla="*/ 219988 w 926169"/>
                  <a:gd name="connsiteY28" fmla="*/ 940370 h 1437349"/>
                  <a:gd name="connsiteX29" fmla="*/ 165678 w 926169"/>
                  <a:gd name="connsiteY29" fmla="*/ 898668 h 1437349"/>
                  <a:gd name="connsiteX30" fmla="*/ 0 w 926169"/>
                  <a:gd name="connsiteY30" fmla="*/ 526428 h 1437349"/>
                  <a:gd name="connsiteX31" fmla="*/ 565660 w 926169"/>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5467 w 926169"/>
                  <a:gd name="connsiteY21" fmla="*/ 1204470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219988 w 927218"/>
                  <a:gd name="connsiteY26" fmla="*/ 940370 h 1437349"/>
                  <a:gd name="connsiteX27" fmla="*/ 165678 w 927218"/>
                  <a:gd name="connsiteY27" fmla="*/ 898668 h 1437349"/>
                  <a:gd name="connsiteX28" fmla="*/ 0 w 927218"/>
                  <a:gd name="connsiteY28" fmla="*/ 526428 h 1437349"/>
                  <a:gd name="connsiteX29" fmla="*/ 565660 w 927218"/>
                  <a:gd name="connsiteY29"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165678 w 927218"/>
                  <a:gd name="connsiteY26" fmla="*/ 898668 h 1437349"/>
                  <a:gd name="connsiteX27" fmla="*/ 0 w 927218"/>
                  <a:gd name="connsiteY27" fmla="*/ 526428 h 1437349"/>
                  <a:gd name="connsiteX28" fmla="*/ 565660 w 927218"/>
                  <a:gd name="connsiteY28"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165678 w 927218"/>
                  <a:gd name="connsiteY25" fmla="*/ 898668 h 1437349"/>
                  <a:gd name="connsiteX26" fmla="*/ 0 w 927218"/>
                  <a:gd name="connsiteY26" fmla="*/ 526428 h 1437349"/>
                  <a:gd name="connsiteX27" fmla="*/ 565660 w 927218"/>
                  <a:gd name="connsiteY27"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881926 w 927218"/>
                  <a:gd name="connsiteY10" fmla="*/ 75489 h 1422932"/>
                  <a:gd name="connsiteX11" fmla="*/ 925227 w 927218"/>
                  <a:gd name="connsiteY11" fmla="*/ 108737 h 1422932"/>
                  <a:gd name="connsiteX12" fmla="*/ 925227 w 927218"/>
                  <a:gd name="connsiteY12" fmla="*/ 615991 h 1422932"/>
                  <a:gd name="connsiteX13" fmla="*/ 925227 w 927218"/>
                  <a:gd name="connsiteY13" fmla="*/ 710153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7218"/>
                  <a:gd name="connsiteY0" fmla="*/ 242405 h 1448836"/>
                  <a:gd name="connsiteX1" fmla="*/ 287919 w 927218"/>
                  <a:gd name="connsiteY1" fmla="*/ 465672 h 1448836"/>
                  <a:gd name="connsiteX2" fmla="*/ 533797 w 927218"/>
                  <a:gd name="connsiteY2" fmla="*/ 772624 h 1448836"/>
                  <a:gd name="connsiteX3" fmla="*/ 641946 w 927218"/>
                  <a:gd name="connsiteY3" fmla="*/ 748892 h 1448836"/>
                  <a:gd name="connsiteX4" fmla="*/ 641946 w 927218"/>
                  <a:gd name="connsiteY4" fmla="*/ 641895 h 1448836"/>
                  <a:gd name="connsiteX5" fmla="*/ 641947 w 927218"/>
                  <a:gd name="connsiteY5" fmla="*/ 641893 h 1448836"/>
                  <a:gd name="connsiteX6" fmla="*/ 641947 w 927218"/>
                  <a:gd name="connsiteY6" fmla="*/ 259863 h 1448836"/>
                  <a:gd name="connsiteX7" fmla="*/ 603103 w 927218"/>
                  <a:gd name="connsiteY7" fmla="*/ 247727 h 1448836"/>
                  <a:gd name="connsiteX8" fmla="*/ 550642 w 927218"/>
                  <a:gd name="connsiteY8" fmla="*/ 242405 h 1448836"/>
                  <a:gd name="connsiteX9" fmla="*/ 556649 w 927218"/>
                  <a:gd name="connsiteY9" fmla="*/ 25904 h 1448836"/>
                  <a:gd name="connsiteX10" fmla="*/ 925227 w 927218"/>
                  <a:gd name="connsiteY10" fmla="*/ 134641 h 1448836"/>
                  <a:gd name="connsiteX11" fmla="*/ 925227 w 927218"/>
                  <a:gd name="connsiteY11" fmla="*/ 641895 h 1448836"/>
                  <a:gd name="connsiteX12" fmla="*/ 925227 w 927218"/>
                  <a:gd name="connsiteY12" fmla="*/ 736057 h 1448836"/>
                  <a:gd name="connsiteX13" fmla="*/ 926355 w 927218"/>
                  <a:gd name="connsiteY13" fmla="*/ 1119722 h 1448836"/>
                  <a:gd name="connsiteX14" fmla="*/ 578901 w 927218"/>
                  <a:gd name="connsiteY14" fmla="*/ 1436849 h 1448836"/>
                  <a:gd name="connsiteX15" fmla="*/ 471138 w 927218"/>
                  <a:gd name="connsiteY15" fmla="*/ 1448676 h 1448836"/>
                  <a:gd name="connsiteX16" fmla="*/ 64319 w 927218"/>
                  <a:gd name="connsiteY16" fmla="*/ 1321768 h 1448836"/>
                  <a:gd name="connsiteX17" fmla="*/ 45113 w 927218"/>
                  <a:gd name="connsiteY17" fmla="*/ 1255689 h 1448836"/>
                  <a:gd name="connsiteX18" fmla="*/ 121662 w 927218"/>
                  <a:gd name="connsiteY18" fmla="*/ 1143116 h 1448836"/>
                  <a:gd name="connsiteX19" fmla="*/ 174721 w 927218"/>
                  <a:gd name="connsiteY19" fmla="*/ 1131494 h 1448836"/>
                  <a:gd name="connsiteX20" fmla="*/ 465467 w 927218"/>
                  <a:gd name="connsiteY20" fmla="*/ 1215957 h 1448836"/>
                  <a:gd name="connsiteX21" fmla="*/ 641946 w 927218"/>
                  <a:gd name="connsiteY21" fmla="*/ 1156460 h 1448836"/>
                  <a:gd name="connsiteX22" fmla="*/ 641946 w 927218"/>
                  <a:gd name="connsiteY22" fmla="*/ 957972 h 1448836"/>
                  <a:gd name="connsiteX23" fmla="*/ 0 w 927218"/>
                  <a:gd name="connsiteY23" fmla="*/ 537915 h 1448836"/>
                  <a:gd name="connsiteX24" fmla="*/ 556649 w 927218"/>
                  <a:gd name="connsiteY24" fmla="*/ 25904 h 1448836"/>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4839 w 927218"/>
                  <a:gd name="connsiteY13" fmla="*/ 909385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5227"/>
                  <a:gd name="connsiteY0" fmla="*/ 216501 h 1422932"/>
                  <a:gd name="connsiteX1" fmla="*/ 287919 w 925227"/>
                  <a:gd name="connsiteY1" fmla="*/ 439768 h 1422932"/>
                  <a:gd name="connsiteX2" fmla="*/ 533797 w 925227"/>
                  <a:gd name="connsiteY2" fmla="*/ 746720 h 1422932"/>
                  <a:gd name="connsiteX3" fmla="*/ 641946 w 925227"/>
                  <a:gd name="connsiteY3" fmla="*/ 722988 h 1422932"/>
                  <a:gd name="connsiteX4" fmla="*/ 641946 w 925227"/>
                  <a:gd name="connsiteY4" fmla="*/ 615991 h 1422932"/>
                  <a:gd name="connsiteX5" fmla="*/ 641947 w 925227"/>
                  <a:gd name="connsiteY5" fmla="*/ 615989 h 1422932"/>
                  <a:gd name="connsiteX6" fmla="*/ 641947 w 925227"/>
                  <a:gd name="connsiteY6" fmla="*/ 233959 h 1422932"/>
                  <a:gd name="connsiteX7" fmla="*/ 603103 w 925227"/>
                  <a:gd name="connsiteY7" fmla="*/ 221823 h 1422932"/>
                  <a:gd name="connsiteX8" fmla="*/ 550642 w 925227"/>
                  <a:gd name="connsiteY8" fmla="*/ 216501 h 1422932"/>
                  <a:gd name="connsiteX9" fmla="*/ 556649 w 925227"/>
                  <a:gd name="connsiteY9" fmla="*/ 0 h 1422932"/>
                  <a:gd name="connsiteX10" fmla="*/ 925227 w 925227"/>
                  <a:gd name="connsiteY10" fmla="*/ 108737 h 1422932"/>
                  <a:gd name="connsiteX11" fmla="*/ 925227 w 925227"/>
                  <a:gd name="connsiteY11" fmla="*/ 615991 h 1422932"/>
                  <a:gd name="connsiteX12" fmla="*/ 925227 w 925227"/>
                  <a:gd name="connsiteY12" fmla="*/ 710153 h 1422932"/>
                  <a:gd name="connsiteX13" fmla="*/ 924839 w 925227"/>
                  <a:gd name="connsiteY13" fmla="*/ 909385 h 1422932"/>
                  <a:gd name="connsiteX14" fmla="*/ 578901 w 925227"/>
                  <a:gd name="connsiteY14" fmla="*/ 1410945 h 1422932"/>
                  <a:gd name="connsiteX15" fmla="*/ 471138 w 925227"/>
                  <a:gd name="connsiteY15" fmla="*/ 1422772 h 1422932"/>
                  <a:gd name="connsiteX16" fmla="*/ 64319 w 925227"/>
                  <a:gd name="connsiteY16" fmla="*/ 1295864 h 1422932"/>
                  <a:gd name="connsiteX17" fmla="*/ 45113 w 925227"/>
                  <a:gd name="connsiteY17" fmla="*/ 1229785 h 1422932"/>
                  <a:gd name="connsiteX18" fmla="*/ 121662 w 925227"/>
                  <a:gd name="connsiteY18" fmla="*/ 1117212 h 1422932"/>
                  <a:gd name="connsiteX19" fmla="*/ 174721 w 925227"/>
                  <a:gd name="connsiteY19" fmla="*/ 1105590 h 1422932"/>
                  <a:gd name="connsiteX20" fmla="*/ 465467 w 925227"/>
                  <a:gd name="connsiteY20" fmla="*/ 1190053 h 1422932"/>
                  <a:gd name="connsiteX21" fmla="*/ 641946 w 925227"/>
                  <a:gd name="connsiteY21" fmla="*/ 1130556 h 1422932"/>
                  <a:gd name="connsiteX22" fmla="*/ 641946 w 925227"/>
                  <a:gd name="connsiteY22" fmla="*/ 932068 h 1422932"/>
                  <a:gd name="connsiteX23" fmla="*/ 0 w 925227"/>
                  <a:gd name="connsiteY23" fmla="*/ 512011 h 1422932"/>
                  <a:gd name="connsiteX24" fmla="*/ 556649 w 925227"/>
                  <a:gd name="connsiteY24" fmla="*/ 0 h 1422932"/>
                  <a:gd name="connsiteX0" fmla="*/ 550642 w 925363"/>
                  <a:gd name="connsiteY0" fmla="*/ 216501 h 1422932"/>
                  <a:gd name="connsiteX1" fmla="*/ 287919 w 925363"/>
                  <a:gd name="connsiteY1" fmla="*/ 439768 h 1422932"/>
                  <a:gd name="connsiteX2" fmla="*/ 533797 w 925363"/>
                  <a:gd name="connsiteY2" fmla="*/ 746720 h 1422932"/>
                  <a:gd name="connsiteX3" fmla="*/ 641946 w 925363"/>
                  <a:gd name="connsiteY3" fmla="*/ 722988 h 1422932"/>
                  <a:gd name="connsiteX4" fmla="*/ 641946 w 925363"/>
                  <a:gd name="connsiteY4" fmla="*/ 615991 h 1422932"/>
                  <a:gd name="connsiteX5" fmla="*/ 641947 w 925363"/>
                  <a:gd name="connsiteY5" fmla="*/ 615989 h 1422932"/>
                  <a:gd name="connsiteX6" fmla="*/ 641947 w 925363"/>
                  <a:gd name="connsiteY6" fmla="*/ 233959 h 1422932"/>
                  <a:gd name="connsiteX7" fmla="*/ 603103 w 925363"/>
                  <a:gd name="connsiteY7" fmla="*/ 221823 h 1422932"/>
                  <a:gd name="connsiteX8" fmla="*/ 550642 w 925363"/>
                  <a:gd name="connsiteY8" fmla="*/ 216501 h 1422932"/>
                  <a:gd name="connsiteX9" fmla="*/ 556649 w 925363"/>
                  <a:gd name="connsiteY9" fmla="*/ 0 h 1422932"/>
                  <a:gd name="connsiteX10" fmla="*/ 925227 w 925363"/>
                  <a:gd name="connsiteY10" fmla="*/ 108737 h 1422932"/>
                  <a:gd name="connsiteX11" fmla="*/ 925227 w 925363"/>
                  <a:gd name="connsiteY11" fmla="*/ 615991 h 1422932"/>
                  <a:gd name="connsiteX12" fmla="*/ 925227 w 925363"/>
                  <a:gd name="connsiteY12" fmla="*/ 710153 h 1422932"/>
                  <a:gd name="connsiteX13" fmla="*/ 924839 w 925363"/>
                  <a:gd name="connsiteY13" fmla="*/ 909385 h 1422932"/>
                  <a:gd name="connsiteX14" fmla="*/ 578901 w 925363"/>
                  <a:gd name="connsiteY14" fmla="*/ 1410945 h 1422932"/>
                  <a:gd name="connsiteX15" fmla="*/ 471138 w 925363"/>
                  <a:gd name="connsiteY15" fmla="*/ 1422772 h 1422932"/>
                  <a:gd name="connsiteX16" fmla="*/ 64319 w 925363"/>
                  <a:gd name="connsiteY16" fmla="*/ 1295864 h 1422932"/>
                  <a:gd name="connsiteX17" fmla="*/ 45113 w 925363"/>
                  <a:gd name="connsiteY17" fmla="*/ 1229785 h 1422932"/>
                  <a:gd name="connsiteX18" fmla="*/ 121662 w 925363"/>
                  <a:gd name="connsiteY18" fmla="*/ 1117212 h 1422932"/>
                  <a:gd name="connsiteX19" fmla="*/ 174721 w 925363"/>
                  <a:gd name="connsiteY19" fmla="*/ 1105590 h 1422932"/>
                  <a:gd name="connsiteX20" fmla="*/ 465467 w 925363"/>
                  <a:gd name="connsiteY20" fmla="*/ 1190053 h 1422932"/>
                  <a:gd name="connsiteX21" fmla="*/ 641946 w 925363"/>
                  <a:gd name="connsiteY21" fmla="*/ 1130556 h 1422932"/>
                  <a:gd name="connsiteX22" fmla="*/ 641946 w 925363"/>
                  <a:gd name="connsiteY22" fmla="*/ 932068 h 1422932"/>
                  <a:gd name="connsiteX23" fmla="*/ 0 w 925363"/>
                  <a:gd name="connsiteY23" fmla="*/ 512011 h 1422932"/>
                  <a:gd name="connsiteX24" fmla="*/ 556649 w 925363"/>
                  <a:gd name="connsiteY24" fmla="*/ 0 h 1422932"/>
                  <a:gd name="connsiteX0" fmla="*/ 550642 w 925448"/>
                  <a:gd name="connsiteY0" fmla="*/ 216501 h 1422932"/>
                  <a:gd name="connsiteX1" fmla="*/ 287919 w 925448"/>
                  <a:gd name="connsiteY1" fmla="*/ 439768 h 1422932"/>
                  <a:gd name="connsiteX2" fmla="*/ 533797 w 925448"/>
                  <a:gd name="connsiteY2" fmla="*/ 746720 h 1422932"/>
                  <a:gd name="connsiteX3" fmla="*/ 641946 w 925448"/>
                  <a:gd name="connsiteY3" fmla="*/ 722988 h 1422932"/>
                  <a:gd name="connsiteX4" fmla="*/ 641946 w 925448"/>
                  <a:gd name="connsiteY4" fmla="*/ 615991 h 1422932"/>
                  <a:gd name="connsiteX5" fmla="*/ 641947 w 925448"/>
                  <a:gd name="connsiteY5" fmla="*/ 615989 h 1422932"/>
                  <a:gd name="connsiteX6" fmla="*/ 641947 w 925448"/>
                  <a:gd name="connsiteY6" fmla="*/ 233959 h 1422932"/>
                  <a:gd name="connsiteX7" fmla="*/ 603103 w 925448"/>
                  <a:gd name="connsiteY7" fmla="*/ 221823 h 1422932"/>
                  <a:gd name="connsiteX8" fmla="*/ 550642 w 925448"/>
                  <a:gd name="connsiteY8" fmla="*/ 216501 h 1422932"/>
                  <a:gd name="connsiteX9" fmla="*/ 556649 w 925448"/>
                  <a:gd name="connsiteY9" fmla="*/ 0 h 1422932"/>
                  <a:gd name="connsiteX10" fmla="*/ 925227 w 925448"/>
                  <a:gd name="connsiteY10" fmla="*/ 108737 h 1422932"/>
                  <a:gd name="connsiteX11" fmla="*/ 925227 w 925448"/>
                  <a:gd name="connsiteY11" fmla="*/ 615991 h 1422932"/>
                  <a:gd name="connsiteX12" fmla="*/ 925227 w 925448"/>
                  <a:gd name="connsiteY12" fmla="*/ 710153 h 1422932"/>
                  <a:gd name="connsiteX13" fmla="*/ 924839 w 925448"/>
                  <a:gd name="connsiteY13" fmla="*/ 909385 h 1422932"/>
                  <a:gd name="connsiteX14" fmla="*/ 578901 w 925448"/>
                  <a:gd name="connsiteY14" fmla="*/ 1410945 h 1422932"/>
                  <a:gd name="connsiteX15" fmla="*/ 471138 w 925448"/>
                  <a:gd name="connsiteY15" fmla="*/ 1422772 h 1422932"/>
                  <a:gd name="connsiteX16" fmla="*/ 64319 w 925448"/>
                  <a:gd name="connsiteY16" fmla="*/ 1295864 h 1422932"/>
                  <a:gd name="connsiteX17" fmla="*/ 45113 w 925448"/>
                  <a:gd name="connsiteY17" fmla="*/ 1229785 h 1422932"/>
                  <a:gd name="connsiteX18" fmla="*/ 121662 w 925448"/>
                  <a:gd name="connsiteY18" fmla="*/ 1117212 h 1422932"/>
                  <a:gd name="connsiteX19" fmla="*/ 174721 w 925448"/>
                  <a:gd name="connsiteY19" fmla="*/ 1105590 h 1422932"/>
                  <a:gd name="connsiteX20" fmla="*/ 465467 w 925448"/>
                  <a:gd name="connsiteY20" fmla="*/ 1190053 h 1422932"/>
                  <a:gd name="connsiteX21" fmla="*/ 641946 w 925448"/>
                  <a:gd name="connsiteY21" fmla="*/ 1130556 h 1422932"/>
                  <a:gd name="connsiteX22" fmla="*/ 641946 w 925448"/>
                  <a:gd name="connsiteY22" fmla="*/ 932068 h 1422932"/>
                  <a:gd name="connsiteX23" fmla="*/ 0 w 925448"/>
                  <a:gd name="connsiteY23" fmla="*/ 512011 h 1422932"/>
                  <a:gd name="connsiteX24" fmla="*/ 556649 w 925448"/>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897 w 925564"/>
                  <a:gd name="connsiteY22" fmla="*/ 1001296 h 1422932"/>
                  <a:gd name="connsiteX23" fmla="*/ 641946 w 925564"/>
                  <a:gd name="connsiteY23" fmla="*/ 932068 h 1422932"/>
                  <a:gd name="connsiteX24" fmla="*/ 0 w 925564"/>
                  <a:gd name="connsiteY24" fmla="*/ 512011 h 1422932"/>
                  <a:gd name="connsiteX25" fmla="*/ 556649 w 925564"/>
                  <a:gd name="connsiteY25"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61333 w 925564"/>
                  <a:gd name="connsiteY17" fmla="*/ 1222576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227"/>
                  <a:gd name="connsiteY0" fmla="*/ 216501 h 1442354"/>
                  <a:gd name="connsiteX1" fmla="*/ 287919 w 925227"/>
                  <a:gd name="connsiteY1" fmla="*/ 439768 h 1442354"/>
                  <a:gd name="connsiteX2" fmla="*/ 533797 w 925227"/>
                  <a:gd name="connsiteY2" fmla="*/ 746720 h 1442354"/>
                  <a:gd name="connsiteX3" fmla="*/ 641946 w 925227"/>
                  <a:gd name="connsiteY3" fmla="*/ 722988 h 1442354"/>
                  <a:gd name="connsiteX4" fmla="*/ 641946 w 925227"/>
                  <a:gd name="connsiteY4" fmla="*/ 615991 h 1442354"/>
                  <a:gd name="connsiteX5" fmla="*/ 641947 w 925227"/>
                  <a:gd name="connsiteY5" fmla="*/ 615989 h 1442354"/>
                  <a:gd name="connsiteX6" fmla="*/ 641947 w 925227"/>
                  <a:gd name="connsiteY6" fmla="*/ 233959 h 1442354"/>
                  <a:gd name="connsiteX7" fmla="*/ 603103 w 925227"/>
                  <a:gd name="connsiteY7" fmla="*/ 221823 h 1442354"/>
                  <a:gd name="connsiteX8" fmla="*/ 550642 w 925227"/>
                  <a:gd name="connsiteY8" fmla="*/ 216501 h 1442354"/>
                  <a:gd name="connsiteX9" fmla="*/ 556649 w 925227"/>
                  <a:gd name="connsiteY9" fmla="*/ 0 h 1442354"/>
                  <a:gd name="connsiteX10" fmla="*/ 925227 w 925227"/>
                  <a:gd name="connsiteY10" fmla="*/ 108737 h 1442354"/>
                  <a:gd name="connsiteX11" fmla="*/ 925227 w 925227"/>
                  <a:gd name="connsiteY11" fmla="*/ 615991 h 1442354"/>
                  <a:gd name="connsiteX12" fmla="*/ 925227 w 925227"/>
                  <a:gd name="connsiteY12" fmla="*/ 710153 h 1442354"/>
                  <a:gd name="connsiteX13" fmla="*/ 924839 w 925227"/>
                  <a:gd name="connsiteY13" fmla="*/ 909385 h 1442354"/>
                  <a:gd name="connsiteX14" fmla="*/ 471138 w 925227"/>
                  <a:gd name="connsiteY14" fmla="*/ 1422772 h 1442354"/>
                  <a:gd name="connsiteX15" fmla="*/ 64319 w 925227"/>
                  <a:gd name="connsiteY15" fmla="*/ 1295864 h 1442354"/>
                  <a:gd name="connsiteX16" fmla="*/ 61333 w 925227"/>
                  <a:gd name="connsiteY16" fmla="*/ 1222576 h 1442354"/>
                  <a:gd name="connsiteX17" fmla="*/ 123464 w 925227"/>
                  <a:gd name="connsiteY17" fmla="*/ 1129827 h 1442354"/>
                  <a:gd name="connsiteX18" fmla="*/ 199952 w 925227"/>
                  <a:gd name="connsiteY18" fmla="*/ 1118205 h 1442354"/>
                  <a:gd name="connsiteX19" fmla="*/ 465467 w 925227"/>
                  <a:gd name="connsiteY19" fmla="*/ 1190053 h 1442354"/>
                  <a:gd name="connsiteX20" fmla="*/ 641897 w 925227"/>
                  <a:gd name="connsiteY20" fmla="*/ 1001296 h 1442354"/>
                  <a:gd name="connsiteX21" fmla="*/ 641946 w 925227"/>
                  <a:gd name="connsiteY21" fmla="*/ 932068 h 1442354"/>
                  <a:gd name="connsiteX22" fmla="*/ 0 w 925227"/>
                  <a:gd name="connsiteY22" fmla="*/ 512011 h 1442354"/>
                  <a:gd name="connsiteX23" fmla="*/ 556649 w 925227"/>
                  <a:gd name="connsiteY23" fmla="*/ 0 h 1442354"/>
                  <a:gd name="connsiteX0" fmla="*/ 550642 w 925227"/>
                  <a:gd name="connsiteY0" fmla="*/ 216501 h 1423490"/>
                  <a:gd name="connsiteX1" fmla="*/ 287919 w 925227"/>
                  <a:gd name="connsiteY1" fmla="*/ 439768 h 1423490"/>
                  <a:gd name="connsiteX2" fmla="*/ 533797 w 925227"/>
                  <a:gd name="connsiteY2" fmla="*/ 746720 h 1423490"/>
                  <a:gd name="connsiteX3" fmla="*/ 641946 w 925227"/>
                  <a:gd name="connsiteY3" fmla="*/ 722988 h 1423490"/>
                  <a:gd name="connsiteX4" fmla="*/ 641946 w 925227"/>
                  <a:gd name="connsiteY4" fmla="*/ 615991 h 1423490"/>
                  <a:gd name="connsiteX5" fmla="*/ 641947 w 925227"/>
                  <a:gd name="connsiteY5" fmla="*/ 615989 h 1423490"/>
                  <a:gd name="connsiteX6" fmla="*/ 641947 w 925227"/>
                  <a:gd name="connsiteY6" fmla="*/ 233959 h 1423490"/>
                  <a:gd name="connsiteX7" fmla="*/ 603103 w 925227"/>
                  <a:gd name="connsiteY7" fmla="*/ 221823 h 1423490"/>
                  <a:gd name="connsiteX8" fmla="*/ 550642 w 925227"/>
                  <a:gd name="connsiteY8" fmla="*/ 216501 h 1423490"/>
                  <a:gd name="connsiteX9" fmla="*/ 556649 w 925227"/>
                  <a:gd name="connsiteY9" fmla="*/ 0 h 1423490"/>
                  <a:gd name="connsiteX10" fmla="*/ 925227 w 925227"/>
                  <a:gd name="connsiteY10" fmla="*/ 108737 h 1423490"/>
                  <a:gd name="connsiteX11" fmla="*/ 925227 w 925227"/>
                  <a:gd name="connsiteY11" fmla="*/ 615991 h 1423490"/>
                  <a:gd name="connsiteX12" fmla="*/ 925227 w 925227"/>
                  <a:gd name="connsiteY12" fmla="*/ 710153 h 1423490"/>
                  <a:gd name="connsiteX13" fmla="*/ 924839 w 925227"/>
                  <a:gd name="connsiteY13" fmla="*/ 909385 h 1423490"/>
                  <a:gd name="connsiteX14" fmla="*/ 471138 w 925227"/>
                  <a:gd name="connsiteY14" fmla="*/ 1422772 h 1423490"/>
                  <a:gd name="connsiteX15" fmla="*/ 64319 w 925227"/>
                  <a:gd name="connsiteY15" fmla="*/ 1295864 h 1423490"/>
                  <a:gd name="connsiteX16" fmla="*/ 61333 w 925227"/>
                  <a:gd name="connsiteY16" fmla="*/ 1222576 h 1423490"/>
                  <a:gd name="connsiteX17" fmla="*/ 123464 w 925227"/>
                  <a:gd name="connsiteY17" fmla="*/ 1129827 h 1423490"/>
                  <a:gd name="connsiteX18" fmla="*/ 199952 w 925227"/>
                  <a:gd name="connsiteY18" fmla="*/ 1118205 h 1423490"/>
                  <a:gd name="connsiteX19" fmla="*/ 465467 w 925227"/>
                  <a:gd name="connsiteY19" fmla="*/ 1190053 h 1423490"/>
                  <a:gd name="connsiteX20" fmla="*/ 641897 w 925227"/>
                  <a:gd name="connsiteY20" fmla="*/ 1001296 h 1423490"/>
                  <a:gd name="connsiteX21" fmla="*/ 641946 w 925227"/>
                  <a:gd name="connsiteY21" fmla="*/ 932068 h 1423490"/>
                  <a:gd name="connsiteX22" fmla="*/ 0 w 925227"/>
                  <a:gd name="connsiteY22" fmla="*/ 512011 h 1423490"/>
                  <a:gd name="connsiteX23" fmla="*/ 556649 w 925227"/>
                  <a:gd name="connsiteY23" fmla="*/ 0 h 1423490"/>
                  <a:gd name="connsiteX0" fmla="*/ 550642 w 925227"/>
                  <a:gd name="connsiteY0" fmla="*/ 216501 h 1423893"/>
                  <a:gd name="connsiteX1" fmla="*/ 287919 w 925227"/>
                  <a:gd name="connsiteY1" fmla="*/ 439768 h 1423893"/>
                  <a:gd name="connsiteX2" fmla="*/ 533797 w 925227"/>
                  <a:gd name="connsiteY2" fmla="*/ 746720 h 1423893"/>
                  <a:gd name="connsiteX3" fmla="*/ 641946 w 925227"/>
                  <a:gd name="connsiteY3" fmla="*/ 722988 h 1423893"/>
                  <a:gd name="connsiteX4" fmla="*/ 641946 w 925227"/>
                  <a:gd name="connsiteY4" fmla="*/ 615991 h 1423893"/>
                  <a:gd name="connsiteX5" fmla="*/ 641947 w 925227"/>
                  <a:gd name="connsiteY5" fmla="*/ 615989 h 1423893"/>
                  <a:gd name="connsiteX6" fmla="*/ 641947 w 925227"/>
                  <a:gd name="connsiteY6" fmla="*/ 233959 h 1423893"/>
                  <a:gd name="connsiteX7" fmla="*/ 603103 w 925227"/>
                  <a:gd name="connsiteY7" fmla="*/ 221823 h 1423893"/>
                  <a:gd name="connsiteX8" fmla="*/ 550642 w 925227"/>
                  <a:gd name="connsiteY8" fmla="*/ 216501 h 1423893"/>
                  <a:gd name="connsiteX9" fmla="*/ 556649 w 925227"/>
                  <a:gd name="connsiteY9" fmla="*/ 0 h 1423893"/>
                  <a:gd name="connsiteX10" fmla="*/ 925227 w 925227"/>
                  <a:gd name="connsiteY10" fmla="*/ 108737 h 1423893"/>
                  <a:gd name="connsiteX11" fmla="*/ 925227 w 925227"/>
                  <a:gd name="connsiteY11" fmla="*/ 615991 h 1423893"/>
                  <a:gd name="connsiteX12" fmla="*/ 925227 w 925227"/>
                  <a:gd name="connsiteY12" fmla="*/ 710153 h 1423893"/>
                  <a:gd name="connsiteX13" fmla="*/ 924839 w 925227"/>
                  <a:gd name="connsiteY13" fmla="*/ 909385 h 1423893"/>
                  <a:gd name="connsiteX14" fmla="*/ 471138 w 925227"/>
                  <a:gd name="connsiteY14" fmla="*/ 1422772 h 1423893"/>
                  <a:gd name="connsiteX15" fmla="*/ 64319 w 925227"/>
                  <a:gd name="connsiteY15" fmla="*/ 1295864 h 1423893"/>
                  <a:gd name="connsiteX16" fmla="*/ 61333 w 925227"/>
                  <a:gd name="connsiteY16" fmla="*/ 1222576 h 1423893"/>
                  <a:gd name="connsiteX17" fmla="*/ 123464 w 925227"/>
                  <a:gd name="connsiteY17" fmla="*/ 1129827 h 1423893"/>
                  <a:gd name="connsiteX18" fmla="*/ 199952 w 925227"/>
                  <a:gd name="connsiteY18" fmla="*/ 1118205 h 1423893"/>
                  <a:gd name="connsiteX19" fmla="*/ 465467 w 925227"/>
                  <a:gd name="connsiteY19" fmla="*/ 1190053 h 1423893"/>
                  <a:gd name="connsiteX20" fmla="*/ 641897 w 925227"/>
                  <a:gd name="connsiteY20" fmla="*/ 1001296 h 1423893"/>
                  <a:gd name="connsiteX21" fmla="*/ 641946 w 925227"/>
                  <a:gd name="connsiteY21" fmla="*/ 932068 h 1423893"/>
                  <a:gd name="connsiteX22" fmla="*/ 0 w 925227"/>
                  <a:gd name="connsiteY22" fmla="*/ 512011 h 1423893"/>
                  <a:gd name="connsiteX23" fmla="*/ 556649 w 925227"/>
                  <a:gd name="connsiteY23" fmla="*/ 0 h 1423893"/>
                  <a:gd name="connsiteX0" fmla="*/ 550642 w 925227"/>
                  <a:gd name="connsiteY0" fmla="*/ 216501 h 1423082"/>
                  <a:gd name="connsiteX1" fmla="*/ 287919 w 925227"/>
                  <a:gd name="connsiteY1" fmla="*/ 439768 h 1423082"/>
                  <a:gd name="connsiteX2" fmla="*/ 533797 w 925227"/>
                  <a:gd name="connsiteY2" fmla="*/ 746720 h 1423082"/>
                  <a:gd name="connsiteX3" fmla="*/ 641946 w 925227"/>
                  <a:gd name="connsiteY3" fmla="*/ 722988 h 1423082"/>
                  <a:gd name="connsiteX4" fmla="*/ 641946 w 925227"/>
                  <a:gd name="connsiteY4" fmla="*/ 615991 h 1423082"/>
                  <a:gd name="connsiteX5" fmla="*/ 641947 w 925227"/>
                  <a:gd name="connsiteY5" fmla="*/ 615989 h 1423082"/>
                  <a:gd name="connsiteX6" fmla="*/ 641947 w 925227"/>
                  <a:gd name="connsiteY6" fmla="*/ 233959 h 1423082"/>
                  <a:gd name="connsiteX7" fmla="*/ 603103 w 925227"/>
                  <a:gd name="connsiteY7" fmla="*/ 221823 h 1423082"/>
                  <a:gd name="connsiteX8" fmla="*/ 550642 w 925227"/>
                  <a:gd name="connsiteY8" fmla="*/ 216501 h 1423082"/>
                  <a:gd name="connsiteX9" fmla="*/ 556649 w 925227"/>
                  <a:gd name="connsiteY9" fmla="*/ 0 h 1423082"/>
                  <a:gd name="connsiteX10" fmla="*/ 925227 w 925227"/>
                  <a:gd name="connsiteY10" fmla="*/ 108737 h 1423082"/>
                  <a:gd name="connsiteX11" fmla="*/ 925227 w 925227"/>
                  <a:gd name="connsiteY11" fmla="*/ 615991 h 1423082"/>
                  <a:gd name="connsiteX12" fmla="*/ 925227 w 925227"/>
                  <a:gd name="connsiteY12" fmla="*/ 710153 h 1423082"/>
                  <a:gd name="connsiteX13" fmla="*/ 924839 w 925227"/>
                  <a:gd name="connsiteY13" fmla="*/ 909385 h 1423082"/>
                  <a:gd name="connsiteX14" fmla="*/ 471138 w 925227"/>
                  <a:gd name="connsiteY14" fmla="*/ 1422772 h 1423082"/>
                  <a:gd name="connsiteX15" fmla="*/ 64319 w 925227"/>
                  <a:gd name="connsiteY15" fmla="*/ 1295864 h 1423082"/>
                  <a:gd name="connsiteX16" fmla="*/ 61333 w 925227"/>
                  <a:gd name="connsiteY16" fmla="*/ 1222576 h 1423082"/>
                  <a:gd name="connsiteX17" fmla="*/ 123464 w 925227"/>
                  <a:gd name="connsiteY17" fmla="*/ 1129827 h 1423082"/>
                  <a:gd name="connsiteX18" fmla="*/ 199952 w 925227"/>
                  <a:gd name="connsiteY18" fmla="*/ 1118205 h 1423082"/>
                  <a:gd name="connsiteX19" fmla="*/ 465467 w 925227"/>
                  <a:gd name="connsiteY19" fmla="*/ 1190053 h 1423082"/>
                  <a:gd name="connsiteX20" fmla="*/ 641897 w 925227"/>
                  <a:gd name="connsiteY20" fmla="*/ 1001296 h 1423082"/>
                  <a:gd name="connsiteX21" fmla="*/ 641946 w 925227"/>
                  <a:gd name="connsiteY21" fmla="*/ 932068 h 1423082"/>
                  <a:gd name="connsiteX22" fmla="*/ 0 w 925227"/>
                  <a:gd name="connsiteY22" fmla="*/ 512011 h 1423082"/>
                  <a:gd name="connsiteX23" fmla="*/ 556649 w 925227"/>
                  <a:gd name="connsiteY23" fmla="*/ 0 h 1423082"/>
                  <a:gd name="connsiteX0" fmla="*/ 550642 w 925227"/>
                  <a:gd name="connsiteY0" fmla="*/ 216501 h 1424947"/>
                  <a:gd name="connsiteX1" fmla="*/ 287919 w 925227"/>
                  <a:gd name="connsiteY1" fmla="*/ 439768 h 1424947"/>
                  <a:gd name="connsiteX2" fmla="*/ 533797 w 925227"/>
                  <a:gd name="connsiteY2" fmla="*/ 746720 h 1424947"/>
                  <a:gd name="connsiteX3" fmla="*/ 641946 w 925227"/>
                  <a:gd name="connsiteY3" fmla="*/ 722988 h 1424947"/>
                  <a:gd name="connsiteX4" fmla="*/ 641946 w 925227"/>
                  <a:gd name="connsiteY4" fmla="*/ 615991 h 1424947"/>
                  <a:gd name="connsiteX5" fmla="*/ 641947 w 925227"/>
                  <a:gd name="connsiteY5" fmla="*/ 615989 h 1424947"/>
                  <a:gd name="connsiteX6" fmla="*/ 641947 w 925227"/>
                  <a:gd name="connsiteY6" fmla="*/ 233959 h 1424947"/>
                  <a:gd name="connsiteX7" fmla="*/ 603103 w 925227"/>
                  <a:gd name="connsiteY7" fmla="*/ 221823 h 1424947"/>
                  <a:gd name="connsiteX8" fmla="*/ 550642 w 925227"/>
                  <a:gd name="connsiteY8" fmla="*/ 216501 h 1424947"/>
                  <a:gd name="connsiteX9" fmla="*/ 556649 w 925227"/>
                  <a:gd name="connsiteY9" fmla="*/ 0 h 1424947"/>
                  <a:gd name="connsiteX10" fmla="*/ 925227 w 925227"/>
                  <a:gd name="connsiteY10" fmla="*/ 108737 h 1424947"/>
                  <a:gd name="connsiteX11" fmla="*/ 925227 w 925227"/>
                  <a:gd name="connsiteY11" fmla="*/ 615991 h 1424947"/>
                  <a:gd name="connsiteX12" fmla="*/ 925227 w 925227"/>
                  <a:gd name="connsiteY12" fmla="*/ 710153 h 1424947"/>
                  <a:gd name="connsiteX13" fmla="*/ 924839 w 925227"/>
                  <a:gd name="connsiteY13" fmla="*/ 909385 h 1424947"/>
                  <a:gd name="connsiteX14" fmla="*/ 471138 w 925227"/>
                  <a:gd name="connsiteY14" fmla="*/ 1422772 h 1424947"/>
                  <a:gd name="connsiteX15" fmla="*/ 64319 w 925227"/>
                  <a:gd name="connsiteY15" fmla="*/ 1295864 h 1424947"/>
                  <a:gd name="connsiteX16" fmla="*/ 61333 w 925227"/>
                  <a:gd name="connsiteY16" fmla="*/ 1222576 h 1424947"/>
                  <a:gd name="connsiteX17" fmla="*/ 123464 w 925227"/>
                  <a:gd name="connsiteY17" fmla="*/ 1129827 h 1424947"/>
                  <a:gd name="connsiteX18" fmla="*/ 199952 w 925227"/>
                  <a:gd name="connsiteY18" fmla="*/ 1118205 h 1424947"/>
                  <a:gd name="connsiteX19" fmla="*/ 465467 w 925227"/>
                  <a:gd name="connsiteY19" fmla="*/ 1190053 h 1424947"/>
                  <a:gd name="connsiteX20" fmla="*/ 641897 w 925227"/>
                  <a:gd name="connsiteY20" fmla="*/ 1001296 h 1424947"/>
                  <a:gd name="connsiteX21" fmla="*/ 641946 w 925227"/>
                  <a:gd name="connsiteY21" fmla="*/ 932068 h 1424947"/>
                  <a:gd name="connsiteX22" fmla="*/ 0 w 925227"/>
                  <a:gd name="connsiteY22" fmla="*/ 512011 h 1424947"/>
                  <a:gd name="connsiteX23" fmla="*/ 556649 w 925227"/>
                  <a:gd name="connsiteY23" fmla="*/ 0 h 1424947"/>
                  <a:gd name="connsiteX0" fmla="*/ 550642 w 925227"/>
                  <a:gd name="connsiteY0" fmla="*/ 216667 h 1425113"/>
                  <a:gd name="connsiteX1" fmla="*/ 287919 w 925227"/>
                  <a:gd name="connsiteY1" fmla="*/ 439934 h 1425113"/>
                  <a:gd name="connsiteX2" fmla="*/ 533797 w 925227"/>
                  <a:gd name="connsiteY2" fmla="*/ 746886 h 1425113"/>
                  <a:gd name="connsiteX3" fmla="*/ 641946 w 925227"/>
                  <a:gd name="connsiteY3" fmla="*/ 723154 h 1425113"/>
                  <a:gd name="connsiteX4" fmla="*/ 641946 w 925227"/>
                  <a:gd name="connsiteY4" fmla="*/ 616157 h 1425113"/>
                  <a:gd name="connsiteX5" fmla="*/ 641947 w 925227"/>
                  <a:gd name="connsiteY5" fmla="*/ 616155 h 1425113"/>
                  <a:gd name="connsiteX6" fmla="*/ 641947 w 925227"/>
                  <a:gd name="connsiteY6" fmla="*/ 234125 h 1425113"/>
                  <a:gd name="connsiteX7" fmla="*/ 603103 w 925227"/>
                  <a:gd name="connsiteY7" fmla="*/ 221989 h 1425113"/>
                  <a:gd name="connsiteX8" fmla="*/ 550642 w 925227"/>
                  <a:gd name="connsiteY8" fmla="*/ 216667 h 1425113"/>
                  <a:gd name="connsiteX9" fmla="*/ 556649 w 925227"/>
                  <a:gd name="connsiteY9" fmla="*/ 166 h 1425113"/>
                  <a:gd name="connsiteX10" fmla="*/ 925227 w 925227"/>
                  <a:gd name="connsiteY10" fmla="*/ 108903 h 1425113"/>
                  <a:gd name="connsiteX11" fmla="*/ 925227 w 925227"/>
                  <a:gd name="connsiteY11" fmla="*/ 616157 h 1425113"/>
                  <a:gd name="connsiteX12" fmla="*/ 925227 w 925227"/>
                  <a:gd name="connsiteY12" fmla="*/ 710319 h 1425113"/>
                  <a:gd name="connsiteX13" fmla="*/ 924839 w 925227"/>
                  <a:gd name="connsiteY13" fmla="*/ 909551 h 1425113"/>
                  <a:gd name="connsiteX14" fmla="*/ 471138 w 925227"/>
                  <a:gd name="connsiteY14" fmla="*/ 1422938 h 1425113"/>
                  <a:gd name="connsiteX15" fmla="*/ 64319 w 925227"/>
                  <a:gd name="connsiteY15" fmla="*/ 1296030 h 1425113"/>
                  <a:gd name="connsiteX16" fmla="*/ 61333 w 925227"/>
                  <a:gd name="connsiteY16" fmla="*/ 1222742 h 1425113"/>
                  <a:gd name="connsiteX17" fmla="*/ 123464 w 925227"/>
                  <a:gd name="connsiteY17" fmla="*/ 1129993 h 1425113"/>
                  <a:gd name="connsiteX18" fmla="*/ 199952 w 925227"/>
                  <a:gd name="connsiteY18" fmla="*/ 1118371 h 1425113"/>
                  <a:gd name="connsiteX19" fmla="*/ 465467 w 925227"/>
                  <a:gd name="connsiteY19" fmla="*/ 1190219 h 1425113"/>
                  <a:gd name="connsiteX20" fmla="*/ 641897 w 925227"/>
                  <a:gd name="connsiteY20" fmla="*/ 1001462 h 1425113"/>
                  <a:gd name="connsiteX21" fmla="*/ 641946 w 925227"/>
                  <a:gd name="connsiteY21" fmla="*/ 932234 h 1425113"/>
                  <a:gd name="connsiteX22" fmla="*/ 0 w 925227"/>
                  <a:gd name="connsiteY22" fmla="*/ 512177 h 1425113"/>
                  <a:gd name="connsiteX23" fmla="*/ 556649 w 925227"/>
                  <a:gd name="connsiteY23" fmla="*/ 166 h 1425113"/>
                  <a:gd name="connsiteX0" fmla="*/ 536225 w 910810"/>
                  <a:gd name="connsiteY0" fmla="*/ 216666 h 1425112"/>
                  <a:gd name="connsiteX1" fmla="*/ 273502 w 910810"/>
                  <a:gd name="connsiteY1" fmla="*/ 439933 h 1425112"/>
                  <a:gd name="connsiteX2" fmla="*/ 519380 w 910810"/>
                  <a:gd name="connsiteY2" fmla="*/ 746885 h 1425112"/>
                  <a:gd name="connsiteX3" fmla="*/ 627529 w 910810"/>
                  <a:gd name="connsiteY3" fmla="*/ 723153 h 1425112"/>
                  <a:gd name="connsiteX4" fmla="*/ 627529 w 910810"/>
                  <a:gd name="connsiteY4" fmla="*/ 616156 h 1425112"/>
                  <a:gd name="connsiteX5" fmla="*/ 627530 w 910810"/>
                  <a:gd name="connsiteY5" fmla="*/ 616154 h 1425112"/>
                  <a:gd name="connsiteX6" fmla="*/ 627530 w 910810"/>
                  <a:gd name="connsiteY6" fmla="*/ 234124 h 1425112"/>
                  <a:gd name="connsiteX7" fmla="*/ 588686 w 910810"/>
                  <a:gd name="connsiteY7" fmla="*/ 221988 h 1425112"/>
                  <a:gd name="connsiteX8" fmla="*/ 536225 w 910810"/>
                  <a:gd name="connsiteY8" fmla="*/ 216666 h 1425112"/>
                  <a:gd name="connsiteX9" fmla="*/ 542232 w 910810"/>
                  <a:gd name="connsiteY9" fmla="*/ 165 h 1425112"/>
                  <a:gd name="connsiteX10" fmla="*/ 910810 w 910810"/>
                  <a:gd name="connsiteY10" fmla="*/ 108902 h 1425112"/>
                  <a:gd name="connsiteX11" fmla="*/ 910810 w 910810"/>
                  <a:gd name="connsiteY11" fmla="*/ 616156 h 1425112"/>
                  <a:gd name="connsiteX12" fmla="*/ 910810 w 910810"/>
                  <a:gd name="connsiteY12" fmla="*/ 710318 h 1425112"/>
                  <a:gd name="connsiteX13" fmla="*/ 910422 w 910810"/>
                  <a:gd name="connsiteY13" fmla="*/ 909550 h 1425112"/>
                  <a:gd name="connsiteX14" fmla="*/ 456721 w 910810"/>
                  <a:gd name="connsiteY14" fmla="*/ 1422937 h 1425112"/>
                  <a:gd name="connsiteX15" fmla="*/ 49902 w 910810"/>
                  <a:gd name="connsiteY15" fmla="*/ 1296029 h 1425112"/>
                  <a:gd name="connsiteX16" fmla="*/ 46916 w 910810"/>
                  <a:gd name="connsiteY16" fmla="*/ 1222741 h 1425112"/>
                  <a:gd name="connsiteX17" fmla="*/ 109047 w 910810"/>
                  <a:gd name="connsiteY17" fmla="*/ 1129992 h 1425112"/>
                  <a:gd name="connsiteX18" fmla="*/ 185535 w 910810"/>
                  <a:gd name="connsiteY18" fmla="*/ 1118370 h 1425112"/>
                  <a:gd name="connsiteX19" fmla="*/ 451050 w 910810"/>
                  <a:gd name="connsiteY19" fmla="*/ 1190218 h 1425112"/>
                  <a:gd name="connsiteX20" fmla="*/ 627480 w 910810"/>
                  <a:gd name="connsiteY20" fmla="*/ 1001461 h 1425112"/>
                  <a:gd name="connsiteX21" fmla="*/ 627529 w 910810"/>
                  <a:gd name="connsiteY21" fmla="*/ 932233 h 1425112"/>
                  <a:gd name="connsiteX22" fmla="*/ 0 w 910810"/>
                  <a:gd name="connsiteY22" fmla="*/ 513978 h 1425112"/>
                  <a:gd name="connsiteX23" fmla="*/ 542232 w 910810"/>
                  <a:gd name="connsiteY23" fmla="*/ 165 h 1425112"/>
                  <a:gd name="connsiteX0" fmla="*/ 536225 w 910810"/>
                  <a:gd name="connsiteY0" fmla="*/ 216666 h 1423169"/>
                  <a:gd name="connsiteX1" fmla="*/ 273502 w 910810"/>
                  <a:gd name="connsiteY1" fmla="*/ 439933 h 1423169"/>
                  <a:gd name="connsiteX2" fmla="*/ 519380 w 910810"/>
                  <a:gd name="connsiteY2" fmla="*/ 746885 h 1423169"/>
                  <a:gd name="connsiteX3" fmla="*/ 627529 w 910810"/>
                  <a:gd name="connsiteY3" fmla="*/ 723153 h 1423169"/>
                  <a:gd name="connsiteX4" fmla="*/ 627529 w 910810"/>
                  <a:gd name="connsiteY4" fmla="*/ 616156 h 1423169"/>
                  <a:gd name="connsiteX5" fmla="*/ 627530 w 910810"/>
                  <a:gd name="connsiteY5" fmla="*/ 616154 h 1423169"/>
                  <a:gd name="connsiteX6" fmla="*/ 627530 w 910810"/>
                  <a:gd name="connsiteY6" fmla="*/ 234124 h 1423169"/>
                  <a:gd name="connsiteX7" fmla="*/ 588686 w 910810"/>
                  <a:gd name="connsiteY7" fmla="*/ 221988 h 1423169"/>
                  <a:gd name="connsiteX8" fmla="*/ 536225 w 910810"/>
                  <a:gd name="connsiteY8" fmla="*/ 216666 h 1423169"/>
                  <a:gd name="connsiteX9" fmla="*/ 542232 w 910810"/>
                  <a:gd name="connsiteY9" fmla="*/ 165 h 1423169"/>
                  <a:gd name="connsiteX10" fmla="*/ 910810 w 910810"/>
                  <a:gd name="connsiteY10" fmla="*/ 108902 h 1423169"/>
                  <a:gd name="connsiteX11" fmla="*/ 910810 w 910810"/>
                  <a:gd name="connsiteY11" fmla="*/ 616156 h 1423169"/>
                  <a:gd name="connsiteX12" fmla="*/ 910810 w 910810"/>
                  <a:gd name="connsiteY12" fmla="*/ 710318 h 1423169"/>
                  <a:gd name="connsiteX13" fmla="*/ 910422 w 910810"/>
                  <a:gd name="connsiteY13" fmla="*/ 909550 h 1423169"/>
                  <a:gd name="connsiteX14" fmla="*/ 456721 w 910810"/>
                  <a:gd name="connsiteY14" fmla="*/ 1422937 h 1423169"/>
                  <a:gd name="connsiteX15" fmla="*/ 49902 w 910810"/>
                  <a:gd name="connsiteY15" fmla="*/ 1296029 h 1423169"/>
                  <a:gd name="connsiteX16" fmla="*/ 46916 w 910810"/>
                  <a:gd name="connsiteY16" fmla="*/ 1222741 h 1423169"/>
                  <a:gd name="connsiteX17" fmla="*/ 109047 w 910810"/>
                  <a:gd name="connsiteY17" fmla="*/ 1129992 h 1423169"/>
                  <a:gd name="connsiteX18" fmla="*/ 185535 w 910810"/>
                  <a:gd name="connsiteY18" fmla="*/ 1118370 h 1423169"/>
                  <a:gd name="connsiteX19" fmla="*/ 451050 w 910810"/>
                  <a:gd name="connsiteY19" fmla="*/ 1190218 h 1423169"/>
                  <a:gd name="connsiteX20" fmla="*/ 627480 w 910810"/>
                  <a:gd name="connsiteY20" fmla="*/ 1001461 h 1423169"/>
                  <a:gd name="connsiteX21" fmla="*/ 627529 w 910810"/>
                  <a:gd name="connsiteY21" fmla="*/ 932233 h 1423169"/>
                  <a:gd name="connsiteX22" fmla="*/ 0 w 910810"/>
                  <a:gd name="connsiteY22" fmla="*/ 513978 h 1423169"/>
                  <a:gd name="connsiteX23" fmla="*/ 542232 w 910810"/>
                  <a:gd name="connsiteY23" fmla="*/ 165 h 142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0810" h="1423169">
                    <a:moveTo>
                      <a:pt x="536225" y="216666"/>
                    </a:moveTo>
                    <a:cubicBezTo>
                      <a:pt x="392463" y="216666"/>
                      <a:pt x="279670" y="297952"/>
                      <a:pt x="273502" y="439933"/>
                    </a:cubicBezTo>
                    <a:cubicBezTo>
                      <a:pt x="268105" y="564167"/>
                      <a:pt x="296045" y="768040"/>
                      <a:pt x="519380" y="746885"/>
                    </a:cubicBezTo>
                    <a:lnTo>
                      <a:pt x="627529" y="723153"/>
                    </a:lnTo>
                    <a:lnTo>
                      <a:pt x="627529" y="616156"/>
                    </a:lnTo>
                    <a:cubicBezTo>
                      <a:pt x="627529" y="616155"/>
                      <a:pt x="627530" y="616155"/>
                      <a:pt x="627530" y="616154"/>
                    </a:cubicBezTo>
                    <a:lnTo>
                      <a:pt x="627530" y="234124"/>
                    </a:lnTo>
                    <a:lnTo>
                      <a:pt x="588686" y="221988"/>
                    </a:lnTo>
                    <a:cubicBezTo>
                      <a:pt x="571740" y="218499"/>
                      <a:pt x="554196" y="216666"/>
                      <a:pt x="536225" y="216666"/>
                    </a:cubicBezTo>
                    <a:close/>
                    <a:moveTo>
                      <a:pt x="542232" y="165"/>
                    </a:moveTo>
                    <a:cubicBezTo>
                      <a:pt x="691031" y="8644"/>
                      <a:pt x="795314" y="45885"/>
                      <a:pt x="910810" y="108902"/>
                    </a:cubicBezTo>
                    <a:lnTo>
                      <a:pt x="910810" y="616156"/>
                    </a:lnTo>
                    <a:lnTo>
                      <a:pt x="910810" y="710318"/>
                    </a:lnTo>
                    <a:cubicBezTo>
                      <a:pt x="910681" y="776729"/>
                      <a:pt x="910551" y="843139"/>
                      <a:pt x="910422" y="909550"/>
                    </a:cubicBezTo>
                    <a:cubicBezTo>
                      <a:pt x="912235" y="1185109"/>
                      <a:pt x="863259" y="1412590"/>
                      <a:pt x="456721" y="1422937"/>
                    </a:cubicBezTo>
                    <a:cubicBezTo>
                      <a:pt x="299551" y="1426937"/>
                      <a:pt x="158435" y="1379207"/>
                      <a:pt x="49902" y="1296029"/>
                    </a:cubicBezTo>
                    <a:cubicBezTo>
                      <a:pt x="33350" y="1284153"/>
                      <a:pt x="22867" y="1257173"/>
                      <a:pt x="46916" y="1222741"/>
                    </a:cubicBezTo>
                    <a:lnTo>
                      <a:pt x="109047" y="1129992"/>
                    </a:lnTo>
                    <a:cubicBezTo>
                      <a:pt x="124854" y="1109953"/>
                      <a:pt x="147172" y="1096680"/>
                      <a:pt x="185535" y="1118370"/>
                    </a:cubicBezTo>
                    <a:cubicBezTo>
                      <a:pt x="272825" y="1164604"/>
                      <a:pt x="377393" y="1209703"/>
                      <a:pt x="451050" y="1190218"/>
                    </a:cubicBezTo>
                    <a:cubicBezTo>
                      <a:pt x="524707" y="1170733"/>
                      <a:pt x="628704" y="1141776"/>
                      <a:pt x="627480" y="1001461"/>
                    </a:cubicBezTo>
                    <a:cubicBezTo>
                      <a:pt x="627496" y="978385"/>
                      <a:pt x="627513" y="955309"/>
                      <a:pt x="627529" y="932233"/>
                    </a:cubicBezTo>
                    <a:cubicBezTo>
                      <a:pt x="602868" y="963351"/>
                      <a:pt x="38654" y="1118337"/>
                      <a:pt x="0" y="513978"/>
                    </a:cubicBezTo>
                    <a:cubicBezTo>
                      <a:pt x="0" y="223240"/>
                      <a:pt x="206399" y="-7044"/>
                      <a:pt x="542232"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8" name="Freeform 17"/>
              <p:cNvSpPr/>
              <p:nvPr userDrawn="1"/>
            </p:nvSpPr>
            <p:spPr>
              <a:xfrm rot="11839690">
                <a:off x="7505199" y="3471938"/>
                <a:ext cx="939429" cy="1013721"/>
              </a:xfrm>
              <a:custGeom>
                <a:avLst/>
                <a:gdLst>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074537 w 3368470"/>
                  <a:gd name="connsiteY4" fmla="*/ 2558653 h 3767461"/>
                  <a:gd name="connsiteX5" fmla="*/ 1939090 w 3368470"/>
                  <a:gd name="connsiteY5" fmla="*/ 2991364 h 3767461"/>
                  <a:gd name="connsiteX6" fmla="*/ 2236330 w 3368470"/>
                  <a:gd name="connsiteY6" fmla="*/ 3699629 h 3767461"/>
                  <a:gd name="connsiteX7" fmla="*/ 66056 w 3368470"/>
                  <a:gd name="connsiteY7" fmla="*/ 2378415 h 3767461"/>
                  <a:gd name="connsiteX8" fmla="*/ 16234 w 3368470"/>
                  <a:gd name="connsiteY8" fmla="*/ 2189639 h 3767461"/>
                  <a:gd name="connsiteX9" fmla="*/ 0 w 3368470"/>
                  <a:gd name="connsiteY9" fmla="*/ 2094476 h 3767461"/>
                  <a:gd name="connsiteX10" fmla="*/ 2354061 w 3368470"/>
                  <a:gd name="connsiteY10" fmla="*/ 1359998 h 3767461"/>
                  <a:gd name="connsiteX11" fmla="*/ 2323577 w 3368470"/>
                  <a:gd name="connsiteY11" fmla="*/ 1292407 h 3767461"/>
                  <a:gd name="connsiteX12" fmla="*/ 2056123 w 3368470"/>
                  <a:gd name="connsiteY12" fmla="*/ 990731 h 3767461"/>
                  <a:gd name="connsiteX13" fmla="*/ 1278891 w 3368470"/>
                  <a:gd name="connsiteY13" fmla="*/ 896922 h 3767461"/>
                  <a:gd name="connsiteX14" fmla="*/ 979592 w 3368470"/>
                  <a:gd name="connsiteY14" fmla="*/ 110001 h 3767461"/>
                  <a:gd name="connsiteX15" fmla="*/ 2534055 w 3368470"/>
                  <a:gd name="connsiteY15" fmla="*/ 297618 h 3767461"/>
                  <a:gd name="connsiteX16" fmla="*/ 3151870 w 3368470"/>
                  <a:gd name="connsiteY16" fmla="*/ 1084798 h 3767461"/>
                  <a:gd name="connsiteX17" fmla="*/ 3159373 w 3368470"/>
                  <a:gd name="connsiteY17" fmla="*/ 1108736 h 3767461"/>
                  <a:gd name="connsiteX18" fmla="*/ 3163111 w 3368470"/>
                  <a:gd name="connsiteY18" fmla="*/ 1107570 h 3767461"/>
                  <a:gd name="connsiteX19" fmla="*/ 3203872 w 3368470"/>
                  <a:gd name="connsiteY19" fmla="*/ 1195082 h 3767461"/>
                  <a:gd name="connsiteX20" fmla="*/ 3270237 w 3368470"/>
                  <a:gd name="connsiteY20" fmla="*/ 1378695 h 3767461"/>
                  <a:gd name="connsiteX21" fmla="*/ 2236330 w 3368470"/>
                  <a:gd name="connsiteY21" fmla="*/ 3699629 h 3767461"/>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450049 w 3368470"/>
                  <a:gd name="connsiteY3" fmla="*/ 3099869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398853 w 3368470"/>
                  <a:gd name="connsiteY1" fmla="*/ 2116432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5649 w 3368470"/>
                  <a:gd name="connsiteY1" fmla="*/ 2117538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6940 w 3368470"/>
                  <a:gd name="connsiteY1" fmla="*/ 2101009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056123 w 3368470"/>
                  <a:gd name="connsiteY9" fmla="*/ 990731 h 3767461"/>
                  <a:gd name="connsiteX10" fmla="*/ 1278891 w 3368470"/>
                  <a:gd name="connsiteY10" fmla="*/ 896922 h 3767461"/>
                  <a:gd name="connsiteX11" fmla="*/ 979592 w 3368470"/>
                  <a:gd name="connsiteY11" fmla="*/ 110001 h 3767461"/>
                  <a:gd name="connsiteX12" fmla="*/ 2534055 w 3368470"/>
                  <a:gd name="connsiteY12" fmla="*/ 297618 h 3767461"/>
                  <a:gd name="connsiteX13" fmla="*/ 3151870 w 3368470"/>
                  <a:gd name="connsiteY13" fmla="*/ 1084798 h 3767461"/>
                  <a:gd name="connsiteX14" fmla="*/ 3159373 w 3368470"/>
                  <a:gd name="connsiteY14" fmla="*/ 1108736 h 3767461"/>
                  <a:gd name="connsiteX15" fmla="*/ 3163111 w 3368470"/>
                  <a:gd name="connsiteY15" fmla="*/ 1107570 h 3767461"/>
                  <a:gd name="connsiteX16" fmla="*/ 3203872 w 3368470"/>
                  <a:gd name="connsiteY16" fmla="*/ 1195082 h 3767461"/>
                  <a:gd name="connsiteX17" fmla="*/ 3270237 w 3368470"/>
                  <a:gd name="connsiteY17" fmla="*/ 1378695 h 3767461"/>
                  <a:gd name="connsiteX18" fmla="*/ 2236330 w 3368470"/>
                  <a:gd name="connsiteY18"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68070 w 3518084"/>
                  <a:gd name="connsiteY9" fmla="*/ 1118576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93770 w 3518084"/>
                  <a:gd name="connsiteY9" fmla="*/ 1149259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493770 w 3518084"/>
                  <a:gd name="connsiteY10" fmla="*/ 1149259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389115 w 3518084"/>
                  <a:gd name="connsiteY10" fmla="*/ 1072255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231528 w 3660908"/>
                  <a:gd name="connsiteY0" fmla="*/ 2694316 h 3470413"/>
                  <a:gd name="connsiteX1" fmla="*/ 2702129 w 3660908"/>
                  <a:gd name="connsiteY1" fmla="*/ 1812777 h 3470413"/>
                  <a:gd name="connsiteX2" fmla="*/ 1423592 w 3660908"/>
                  <a:gd name="connsiteY2" fmla="*/ 2205237 h 3470413"/>
                  <a:gd name="connsiteX3" fmla="*/ 2231528 w 3660908"/>
                  <a:gd name="connsiteY3" fmla="*/ 2694316 h 3470413"/>
                  <a:gd name="connsiteX4" fmla="*/ 2528768 w 3660908"/>
                  <a:gd name="connsiteY4" fmla="*/ 3402581 h 3470413"/>
                  <a:gd name="connsiteX5" fmla="*/ 358494 w 3660908"/>
                  <a:gd name="connsiteY5" fmla="*/ 2081367 h 3470413"/>
                  <a:gd name="connsiteX6" fmla="*/ 308672 w 3660908"/>
                  <a:gd name="connsiteY6" fmla="*/ 1892591 h 3470413"/>
                  <a:gd name="connsiteX7" fmla="*/ 292438 w 3660908"/>
                  <a:gd name="connsiteY7" fmla="*/ 1797428 h 3470413"/>
                  <a:gd name="connsiteX8" fmla="*/ 2500687 w 3660908"/>
                  <a:gd name="connsiteY8" fmla="*/ 1108484 h 3470413"/>
                  <a:gd name="connsiteX9" fmla="*/ 732925 w 3660908"/>
                  <a:gd name="connsiteY9" fmla="*/ 1076281 h 3470413"/>
                  <a:gd name="connsiteX10" fmla="*/ 531939 w 3660908"/>
                  <a:gd name="connsiteY10" fmla="*/ 1072525 h 3470413"/>
                  <a:gd name="connsiteX11" fmla="*/ 142824 w 3660908"/>
                  <a:gd name="connsiteY11" fmla="*/ 700648 h 3470413"/>
                  <a:gd name="connsiteX12" fmla="*/ 242359 w 3660908"/>
                  <a:gd name="connsiteY12" fmla="*/ 661710 h 3470413"/>
                  <a:gd name="connsiteX13" fmla="*/ 2826493 w 3660908"/>
                  <a:gd name="connsiteY13" fmla="*/ 570 h 3470413"/>
                  <a:gd name="connsiteX14" fmla="*/ 3444308 w 3660908"/>
                  <a:gd name="connsiteY14" fmla="*/ 787750 h 3470413"/>
                  <a:gd name="connsiteX15" fmla="*/ 3451811 w 3660908"/>
                  <a:gd name="connsiteY15" fmla="*/ 811688 h 3470413"/>
                  <a:gd name="connsiteX16" fmla="*/ 3455549 w 3660908"/>
                  <a:gd name="connsiteY16" fmla="*/ 810522 h 3470413"/>
                  <a:gd name="connsiteX17" fmla="*/ 3496310 w 3660908"/>
                  <a:gd name="connsiteY17" fmla="*/ 898034 h 3470413"/>
                  <a:gd name="connsiteX18" fmla="*/ 3562675 w 3660908"/>
                  <a:gd name="connsiteY18" fmla="*/ 1081647 h 3470413"/>
                  <a:gd name="connsiteX19" fmla="*/ 2528768 w 3660908"/>
                  <a:gd name="connsiteY19" fmla="*/ 3402581 h 3470413"/>
                  <a:gd name="connsiteX0" fmla="*/ 2260618 w 3689998"/>
                  <a:gd name="connsiteY0" fmla="*/ 2697211 h 3473308"/>
                  <a:gd name="connsiteX1" fmla="*/ 2731219 w 3689998"/>
                  <a:gd name="connsiteY1" fmla="*/ 1815672 h 3473308"/>
                  <a:gd name="connsiteX2" fmla="*/ 1452682 w 3689998"/>
                  <a:gd name="connsiteY2" fmla="*/ 2208132 h 3473308"/>
                  <a:gd name="connsiteX3" fmla="*/ 2260618 w 3689998"/>
                  <a:gd name="connsiteY3" fmla="*/ 2697211 h 3473308"/>
                  <a:gd name="connsiteX4" fmla="*/ 2557858 w 3689998"/>
                  <a:gd name="connsiteY4" fmla="*/ 3405476 h 3473308"/>
                  <a:gd name="connsiteX5" fmla="*/ 387584 w 3689998"/>
                  <a:gd name="connsiteY5" fmla="*/ 2084262 h 3473308"/>
                  <a:gd name="connsiteX6" fmla="*/ 337762 w 3689998"/>
                  <a:gd name="connsiteY6" fmla="*/ 1895486 h 3473308"/>
                  <a:gd name="connsiteX7" fmla="*/ 321528 w 3689998"/>
                  <a:gd name="connsiteY7" fmla="*/ 1800323 h 3473308"/>
                  <a:gd name="connsiteX8" fmla="*/ 2529777 w 3689998"/>
                  <a:gd name="connsiteY8" fmla="*/ 1111379 h 3473308"/>
                  <a:gd name="connsiteX9" fmla="*/ 762015 w 3689998"/>
                  <a:gd name="connsiteY9" fmla="*/ 1079176 h 3473308"/>
                  <a:gd name="connsiteX10" fmla="*/ 561029 w 3689998"/>
                  <a:gd name="connsiteY10" fmla="*/ 1075420 h 3473308"/>
                  <a:gd name="connsiteX11" fmla="*/ 171914 w 3689998"/>
                  <a:gd name="connsiteY11" fmla="*/ 703543 h 3473308"/>
                  <a:gd name="connsiteX12" fmla="*/ 226704 w 3689998"/>
                  <a:gd name="connsiteY12" fmla="*/ 510857 h 3473308"/>
                  <a:gd name="connsiteX13" fmla="*/ 2855583 w 3689998"/>
                  <a:gd name="connsiteY13" fmla="*/ 3465 h 3473308"/>
                  <a:gd name="connsiteX14" fmla="*/ 3473398 w 3689998"/>
                  <a:gd name="connsiteY14" fmla="*/ 790645 h 3473308"/>
                  <a:gd name="connsiteX15" fmla="*/ 3480901 w 3689998"/>
                  <a:gd name="connsiteY15" fmla="*/ 814583 h 3473308"/>
                  <a:gd name="connsiteX16" fmla="*/ 3484639 w 3689998"/>
                  <a:gd name="connsiteY16" fmla="*/ 813417 h 3473308"/>
                  <a:gd name="connsiteX17" fmla="*/ 3525400 w 3689998"/>
                  <a:gd name="connsiteY17" fmla="*/ 900929 h 3473308"/>
                  <a:gd name="connsiteX18" fmla="*/ 3591765 w 3689998"/>
                  <a:gd name="connsiteY18" fmla="*/ 1084542 h 3473308"/>
                  <a:gd name="connsiteX19" fmla="*/ 2557858 w 3689998"/>
                  <a:gd name="connsiteY19" fmla="*/ 3405476 h 3473308"/>
                  <a:gd name="connsiteX0" fmla="*/ 2305786 w 3735166"/>
                  <a:gd name="connsiteY0" fmla="*/ 2187411 h 2963508"/>
                  <a:gd name="connsiteX1" fmla="*/ 2776387 w 3735166"/>
                  <a:gd name="connsiteY1" fmla="*/ 1305872 h 2963508"/>
                  <a:gd name="connsiteX2" fmla="*/ 1497850 w 3735166"/>
                  <a:gd name="connsiteY2" fmla="*/ 1698332 h 2963508"/>
                  <a:gd name="connsiteX3" fmla="*/ 2305786 w 3735166"/>
                  <a:gd name="connsiteY3" fmla="*/ 2187411 h 2963508"/>
                  <a:gd name="connsiteX4" fmla="*/ 2603026 w 3735166"/>
                  <a:gd name="connsiteY4" fmla="*/ 2895676 h 2963508"/>
                  <a:gd name="connsiteX5" fmla="*/ 432752 w 3735166"/>
                  <a:gd name="connsiteY5" fmla="*/ 1574462 h 2963508"/>
                  <a:gd name="connsiteX6" fmla="*/ 382930 w 3735166"/>
                  <a:gd name="connsiteY6" fmla="*/ 1385686 h 2963508"/>
                  <a:gd name="connsiteX7" fmla="*/ 366696 w 3735166"/>
                  <a:gd name="connsiteY7" fmla="*/ 1290523 h 2963508"/>
                  <a:gd name="connsiteX8" fmla="*/ 2574945 w 3735166"/>
                  <a:gd name="connsiteY8" fmla="*/ 601579 h 2963508"/>
                  <a:gd name="connsiteX9" fmla="*/ 807183 w 3735166"/>
                  <a:gd name="connsiteY9" fmla="*/ 569376 h 2963508"/>
                  <a:gd name="connsiteX10" fmla="*/ 606197 w 3735166"/>
                  <a:gd name="connsiteY10" fmla="*/ 565620 h 2963508"/>
                  <a:gd name="connsiteX11" fmla="*/ 217082 w 3735166"/>
                  <a:gd name="connsiteY11" fmla="*/ 193743 h 2963508"/>
                  <a:gd name="connsiteX12" fmla="*/ 271872 w 3735166"/>
                  <a:gd name="connsiteY12" fmla="*/ 1057 h 2963508"/>
                  <a:gd name="connsiteX13" fmla="*/ 3518566 w 3735166"/>
                  <a:gd name="connsiteY13" fmla="*/ 280845 h 2963508"/>
                  <a:gd name="connsiteX14" fmla="*/ 3526069 w 3735166"/>
                  <a:gd name="connsiteY14" fmla="*/ 304783 h 2963508"/>
                  <a:gd name="connsiteX15" fmla="*/ 3529807 w 3735166"/>
                  <a:gd name="connsiteY15" fmla="*/ 303617 h 2963508"/>
                  <a:gd name="connsiteX16" fmla="*/ 3570568 w 3735166"/>
                  <a:gd name="connsiteY16" fmla="*/ 391129 h 2963508"/>
                  <a:gd name="connsiteX17" fmla="*/ 3636933 w 3735166"/>
                  <a:gd name="connsiteY17" fmla="*/ 574742 h 2963508"/>
                  <a:gd name="connsiteX18" fmla="*/ 2603026 w 3735166"/>
                  <a:gd name="connsiteY18" fmla="*/ 2895676 h 2963508"/>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30357 w 3735716"/>
                  <a:gd name="connsiteY14" fmla="*/ 304200 h 2964091"/>
                  <a:gd name="connsiteX15" fmla="*/ 3571118 w 3735716"/>
                  <a:gd name="connsiteY15" fmla="*/ 391712 h 2964091"/>
                  <a:gd name="connsiteX16" fmla="*/ 3637483 w 3735716"/>
                  <a:gd name="connsiteY16" fmla="*/ 575325 h 2964091"/>
                  <a:gd name="connsiteX17" fmla="*/ 2603576 w 3735716"/>
                  <a:gd name="connsiteY17" fmla="*/ 2896259 h 2964091"/>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71118 w 3735716"/>
                  <a:gd name="connsiteY14" fmla="*/ 391712 h 2964091"/>
                  <a:gd name="connsiteX15" fmla="*/ 3637483 w 3735716"/>
                  <a:gd name="connsiteY15" fmla="*/ 575325 h 2964091"/>
                  <a:gd name="connsiteX16" fmla="*/ 2603576 w 3735716"/>
                  <a:gd name="connsiteY16" fmla="*/ 2896259 h 2964091"/>
                  <a:gd name="connsiteX0" fmla="*/ 2309599 w 3738979"/>
                  <a:gd name="connsiteY0" fmla="*/ 2190826 h 2966923"/>
                  <a:gd name="connsiteX1" fmla="*/ 2780200 w 3738979"/>
                  <a:gd name="connsiteY1" fmla="*/ 1309287 h 2966923"/>
                  <a:gd name="connsiteX2" fmla="*/ 1501663 w 3738979"/>
                  <a:gd name="connsiteY2" fmla="*/ 1701747 h 2966923"/>
                  <a:gd name="connsiteX3" fmla="*/ 2309599 w 3738979"/>
                  <a:gd name="connsiteY3" fmla="*/ 2190826 h 2966923"/>
                  <a:gd name="connsiteX4" fmla="*/ 2606839 w 3738979"/>
                  <a:gd name="connsiteY4" fmla="*/ 2899091 h 2966923"/>
                  <a:gd name="connsiteX5" fmla="*/ 436565 w 3738979"/>
                  <a:gd name="connsiteY5" fmla="*/ 1577877 h 2966923"/>
                  <a:gd name="connsiteX6" fmla="*/ 386743 w 3738979"/>
                  <a:gd name="connsiteY6" fmla="*/ 1389101 h 2966923"/>
                  <a:gd name="connsiteX7" fmla="*/ 370509 w 3738979"/>
                  <a:gd name="connsiteY7" fmla="*/ 1293938 h 2966923"/>
                  <a:gd name="connsiteX8" fmla="*/ 2578758 w 3738979"/>
                  <a:gd name="connsiteY8" fmla="*/ 604994 h 2966923"/>
                  <a:gd name="connsiteX9" fmla="*/ 810996 w 3738979"/>
                  <a:gd name="connsiteY9" fmla="*/ 572791 h 2966923"/>
                  <a:gd name="connsiteX10" fmla="*/ 610010 w 3738979"/>
                  <a:gd name="connsiteY10" fmla="*/ 569035 h 2966923"/>
                  <a:gd name="connsiteX11" fmla="*/ 220895 w 3738979"/>
                  <a:gd name="connsiteY11" fmla="*/ 197158 h 2966923"/>
                  <a:gd name="connsiteX12" fmla="*/ 275685 w 3738979"/>
                  <a:gd name="connsiteY12" fmla="*/ 4472 h 2966923"/>
                  <a:gd name="connsiteX13" fmla="*/ 3574381 w 3738979"/>
                  <a:gd name="connsiteY13" fmla="*/ 394544 h 2966923"/>
                  <a:gd name="connsiteX14" fmla="*/ 3640746 w 3738979"/>
                  <a:gd name="connsiteY14" fmla="*/ 578157 h 2966923"/>
                  <a:gd name="connsiteX15" fmla="*/ 2606839 w 3738979"/>
                  <a:gd name="connsiteY15" fmla="*/ 2899091 h 2966923"/>
                  <a:gd name="connsiteX0" fmla="*/ 2314466 w 3773805"/>
                  <a:gd name="connsiteY0" fmla="*/ 2199269 h 2975366"/>
                  <a:gd name="connsiteX1" fmla="*/ 2785067 w 3773805"/>
                  <a:gd name="connsiteY1" fmla="*/ 1317730 h 2975366"/>
                  <a:gd name="connsiteX2" fmla="*/ 1506530 w 3773805"/>
                  <a:gd name="connsiteY2" fmla="*/ 1710190 h 2975366"/>
                  <a:gd name="connsiteX3" fmla="*/ 2314466 w 3773805"/>
                  <a:gd name="connsiteY3" fmla="*/ 2199269 h 2975366"/>
                  <a:gd name="connsiteX4" fmla="*/ 2611706 w 3773805"/>
                  <a:gd name="connsiteY4" fmla="*/ 2907534 h 2975366"/>
                  <a:gd name="connsiteX5" fmla="*/ 441432 w 3773805"/>
                  <a:gd name="connsiteY5" fmla="*/ 1586320 h 2975366"/>
                  <a:gd name="connsiteX6" fmla="*/ 391610 w 3773805"/>
                  <a:gd name="connsiteY6" fmla="*/ 1397544 h 2975366"/>
                  <a:gd name="connsiteX7" fmla="*/ 375376 w 3773805"/>
                  <a:gd name="connsiteY7" fmla="*/ 1302381 h 2975366"/>
                  <a:gd name="connsiteX8" fmla="*/ 2583625 w 3773805"/>
                  <a:gd name="connsiteY8" fmla="*/ 613437 h 2975366"/>
                  <a:gd name="connsiteX9" fmla="*/ 815863 w 3773805"/>
                  <a:gd name="connsiteY9" fmla="*/ 581234 h 2975366"/>
                  <a:gd name="connsiteX10" fmla="*/ 614877 w 3773805"/>
                  <a:gd name="connsiteY10" fmla="*/ 577478 h 2975366"/>
                  <a:gd name="connsiteX11" fmla="*/ 225762 w 3773805"/>
                  <a:gd name="connsiteY11" fmla="*/ 205601 h 2975366"/>
                  <a:gd name="connsiteX12" fmla="*/ 280552 w 3773805"/>
                  <a:gd name="connsiteY12" fmla="*/ 12915 h 2975366"/>
                  <a:gd name="connsiteX13" fmla="*/ 3645613 w 3773805"/>
                  <a:gd name="connsiteY13" fmla="*/ 586600 h 2975366"/>
                  <a:gd name="connsiteX14" fmla="*/ 2611706 w 3773805"/>
                  <a:gd name="connsiteY14" fmla="*/ 2907534 h 2975366"/>
                  <a:gd name="connsiteX0" fmla="*/ 2314466 w 3773805"/>
                  <a:gd name="connsiteY0" fmla="*/ 2661394 h 3437491"/>
                  <a:gd name="connsiteX1" fmla="*/ 2785067 w 3773805"/>
                  <a:gd name="connsiteY1" fmla="*/ 1779855 h 3437491"/>
                  <a:gd name="connsiteX2" fmla="*/ 1506530 w 3773805"/>
                  <a:gd name="connsiteY2" fmla="*/ 2172315 h 3437491"/>
                  <a:gd name="connsiteX3" fmla="*/ 2314466 w 3773805"/>
                  <a:gd name="connsiteY3" fmla="*/ 2661394 h 3437491"/>
                  <a:gd name="connsiteX4" fmla="*/ 2611706 w 3773805"/>
                  <a:gd name="connsiteY4" fmla="*/ 3369659 h 3437491"/>
                  <a:gd name="connsiteX5" fmla="*/ 441432 w 3773805"/>
                  <a:gd name="connsiteY5" fmla="*/ 2048445 h 3437491"/>
                  <a:gd name="connsiteX6" fmla="*/ 391610 w 3773805"/>
                  <a:gd name="connsiteY6" fmla="*/ 1859669 h 3437491"/>
                  <a:gd name="connsiteX7" fmla="*/ 375376 w 3773805"/>
                  <a:gd name="connsiteY7" fmla="*/ 1764506 h 3437491"/>
                  <a:gd name="connsiteX8" fmla="*/ 2583625 w 3773805"/>
                  <a:gd name="connsiteY8" fmla="*/ 1075562 h 3437491"/>
                  <a:gd name="connsiteX9" fmla="*/ 815863 w 3773805"/>
                  <a:gd name="connsiteY9" fmla="*/ 1043359 h 3437491"/>
                  <a:gd name="connsiteX10" fmla="*/ 614877 w 3773805"/>
                  <a:gd name="connsiteY10" fmla="*/ 1039603 h 3437491"/>
                  <a:gd name="connsiteX11" fmla="*/ 225762 w 3773805"/>
                  <a:gd name="connsiteY11" fmla="*/ 667726 h 3437491"/>
                  <a:gd name="connsiteX12" fmla="*/ 280552 w 3773805"/>
                  <a:gd name="connsiteY12" fmla="*/ 475040 h 3437491"/>
                  <a:gd name="connsiteX13" fmla="*/ 3645613 w 3773805"/>
                  <a:gd name="connsiteY13" fmla="*/ 1048725 h 3437491"/>
                  <a:gd name="connsiteX14" fmla="*/ 2611706 w 3773805"/>
                  <a:gd name="connsiteY14" fmla="*/ 3369659 h 3437491"/>
                  <a:gd name="connsiteX0" fmla="*/ 2314466 w 3773805"/>
                  <a:gd name="connsiteY0" fmla="*/ 2717162 h 3493259"/>
                  <a:gd name="connsiteX1" fmla="*/ 2785067 w 3773805"/>
                  <a:gd name="connsiteY1" fmla="*/ 1835623 h 3493259"/>
                  <a:gd name="connsiteX2" fmla="*/ 1506530 w 3773805"/>
                  <a:gd name="connsiteY2" fmla="*/ 2228083 h 3493259"/>
                  <a:gd name="connsiteX3" fmla="*/ 2314466 w 3773805"/>
                  <a:gd name="connsiteY3" fmla="*/ 2717162 h 3493259"/>
                  <a:gd name="connsiteX4" fmla="*/ 2611706 w 3773805"/>
                  <a:gd name="connsiteY4" fmla="*/ 3425427 h 3493259"/>
                  <a:gd name="connsiteX5" fmla="*/ 441432 w 3773805"/>
                  <a:gd name="connsiteY5" fmla="*/ 2104213 h 3493259"/>
                  <a:gd name="connsiteX6" fmla="*/ 391610 w 3773805"/>
                  <a:gd name="connsiteY6" fmla="*/ 1915437 h 3493259"/>
                  <a:gd name="connsiteX7" fmla="*/ 375376 w 3773805"/>
                  <a:gd name="connsiteY7" fmla="*/ 1820274 h 3493259"/>
                  <a:gd name="connsiteX8" fmla="*/ 2583625 w 3773805"/>
                  <a:gd name="connsiteY8" fmla="*/ 1131330 h 3493259"/>
                  <a:gd name="connsiteX9" fmla="*/ 815863 w 3773805"/>
                  <a:gd name="connsiteY9" fmla="*/ 1099127 h 3493259"/>
                  <a:gd name="connsiteX10" fmla="*/ 614877 w 3773805"/>
                  <a:gd name="connsiteY10" fmla="*/ 1095371 h 3493259"/>
                  <a:gd name="connsiteX11" fmla="*/ 225762 w 3773805"/>
                  <a:gd name="connsiteY11" fmla="*/ 723494 h 3493259"/>
                  <a:gd name="connsiteX12" fmla="*/ 280552 w 3773805"/>
                  <a:gd name="connsiteY12" fmla="*/ 530808 h 3493259"/>
                  <a:gd name="connsiteX13" fmla="*/ 3645613 w 3773805"/>
                  <a:gd name="connsiteY13" fmla="*/ 1104493 h 3493259"/>
                  <a:gd name="connsiteX14" fmla="*/ 2611706 w 3773805"/>
                  <a:gd name="connsiteY14" fmla="*/ 3425427 h 3493259"/>
                  <a:gd name="connsiteX0" fmla="*/ 2314466 w 3745515"/>
                  <a:gd name="connsiteY0" fmla="*/ 2717162 h 3493259"/>
                  <a:gd name="connsiteX1" fmla="*/ 2785067 w 3745515"/>
                  <a:gd name="connsiteY1" fmla="*/ 1835623 h 3493259"/>
                  <a:gd name="connsiteX2" fmla="*/ 1506530 w 3745515"/>
                  <a:gd name="connsiteY2" fmla="*/ 2228083 h 3493259"/>
                  <a:gd name="connsiteX3" fmla="*/ 2314466 w 3745515"/>
                  <a:gd name="connsiteY3" fmla="*/ 2717162 h 3493259"/>
                  <a:gd name="connsiteX4" fmla="*/ 2611706 w 3745515"/>
                  <a:gd name="connsiteY4" fmla="*/ 3425427 h 3493259"/>
                  <a:gd name="connsiteX5" fmla="*/ 441432 w 3745515"/>
                  <a:gd name="connsiteY5" fmla="*/ 2104213 h 3493259"/>
                  <a:gd name="connsiteX6" fmla="*/ 391610 w 3745515"/>
                  <a:gd name="connsiteY6" fmla="*/ 1915437 h 3493259"/>
                  <a:gd name="connsiteX7" fmla="*/ 375376 w 3745515"/>
                  <a:gd name="connsiteY7" fmla="*/ 1820274 h 3493259"/>
                  <a:gd name="connsiteX8" fmla="*/ 2583625 w 3745515"/>
                  <a:gd name="connsiteY8" fmla="*/ 1131330 h 3493259"/>
                  <a:gd name="connsiteX9" fmla="*/ 815863 w 3745515"/>
                  <a:gd name="connsiteY9" fmla="*/ 1099127 h 3493259"/>
                  <a:gd name="connsiteX10" fmla="*/ 614877 w 3745515"/>
                  <a:gd name="connsiteY10" fmla="*/ 1095371 h 3493259"/>
                  <a:gd name="connsiteX11" fmla="*/ 225762 w 3745515"/>
                  <a:gd name="connsiteY11" fmla="*/ 723494 h 3493259"/>
                  <a:gd name="connsiteX12" fmla="*/ 280552 w 3745515"/>
                  <a:gd name="connsiteY12" fmla="*/ 530808 h 3493259"/>
                  <a:gd name="connsiteX13" fmla="*/ 3645613 w 3745515"/>
                  <a:gd name="connsiteY13" fmla="*/ 1104493 h 3493259"/>
                  <a:gd name="connsiteX14" fmla="*/ 2611706 w 3745515"/>
                  <a:gd name="connsiteY14" fmla="*/ 3425427 h 3493259"/>
                  <a:gd name="connsiteX0" fmla="*/ 2314466 w 3745515"/>
                  <a:gd name="connsiteY0" fmla="*/ 2940326 h 3716423"/>
                  <a:gd name="connsiteX1" fmla="*/ 2785067 w 3745515"/>
                  <a:gd name="connsiteY1" fmla="*/ 2058787 h 3716423"/>
                  <a:gd name="connsiteX2" fmla="*/ 1506530 w 3745515"/>
                  <a:gd name="connsiteY2" fmla="*/ 2451247 h 3716423"/>
                  <a:gd name="connsiteX3" fmla="*/ 2314466 w 3745515"/>
                  <a:gd name="connsiteY3" fmla="*/ 2940326 h 3716423"/>
                  <a:gd name="connsiteX4" fmla="*/ 2611706 w 3745515"/>
                  <a:gd name="connsiteY4" fmla="*/ 3648591 h 3716423"/>
                  <a:gd name="connsiteX5" fmla="*/ 441432 w 3745515"/>
                  <a:gd name="connsiteY5" fmla="*/ 2327377 h 3716423"/>
                  <a:gd name="connsiteX6" fmla="*/ 391610 w 3745515"/>
                  <a:gd name="connsiteY6" fmla="*/ 2138601 h 3716423"/>
                  <a:gd name="connsiteX7" fmla="*/ 375376 w 3745515"/>
                  <a:gd name="connsiteY7" fmla="*/ 2043438 h 3716423"/>
                  <a:gd name="connsiteX8" fmla="*/ 2583625 w 3745515"/>
                  <a:gd name="connsiteY8" fmla="*/ 1354494 h 3716423"/>
                  <a:gd name="connsiteX9" fmla="*/ 815863 w 3745515"/>
                  <a:gd name="connsiteY9" fmla="*/ 1322291 h 3716423"/>
                  <a:gd name="connsiteX10" fmla="*/ 614877 w 3745515"/>
                  <a:gd name="connsiteY10" fmla="*/ 1318535 h 3716423"/>
                  <a:gd name="connsiteX11" fmla="*/ 225762 w 3745515"/>
                  <a:gd name="connsiteY11" fmla="*/ 946658 h 3716423"/>
                  <a:gd name="connsiteX12" fmla="*/ 280552 w 3745515"/>
                  <a:gd name="connsiteY12" fmla="*/ 753972 h 3716423"/>
                  <a:gd name="connsiteX13" fmla="*/ 3645613 w 3745515"/>
                  <a:gd name="connsiteY13" fmla="*/ 1327657 h 3716423"/>
                  <a:gd name="connsiteX14" fmla="*/ 2611706 w 3745515"/>
                  <a:gd name="connsiteY14" fmla="*/ 3648591 h 3716423"/>
                  <a:gd name="connsiteX0" fmla="*/ 2314466 w 3745515"/>
                  <a:gd name="connsiteY0" fmla="*/ 2948733 h 3724830"/>
                  <a:gd name="connsiteX1" fmla="*/ 2785067 w 3745515"/>
                  <a:gd name="connsiteY1" fmla="*/ 2067194 h 3724830"/>
                  <a:gd name="connsiteX2" fmla="*/ 1506530 w 3745515"/>
                  <a:gd name="connsiteY2" fmla="*/ 2459654 h 3724830"/>
                  <a:gd name="connsiteX3" fmla="*/ 2314466 w 3745515"/>
                  <a:gd name="connsiteY3" fmla="*/ 2948733 h 3724830"/>
                  <a:gd name="connsiteX4" fmla="*/ 2611706 w 3745515"/>
                  <a:gd name="connsiteY4" fmla="*/ 3656998 h 3724830"/>
                  <a:gd name="connsiteX5" fmla="*/ 441432 w 3745515"/>
                  <a:gd name="connsiteY5" fmla="*/ 2335784 h 3724830"/>
                  <a:gd name="connsiteX6" fmla="*/ 391610 w 3745515"/>
                  <a:gd name="connsiteY6" fmla="*/ 2147008 h 3724830"/>
                  <a:gd name="connsiteX7" fmla="*/ 375376 w 3745515"/>
                  <a:gd name="connsiteY7" fmla="*/ 2051845 h 3724830"/>
                  <a:gd name="connsiteX8" fmla="*/ 2583625 w 3745515"/>
                  <a:gd name="connsiteY8" fmla="*/ 1362901 h 3724830"/>
                  <a:gd name="connsiteX9" fmla="*/ 815863 w 3745515"/>
                  <a:gd name="connsiteY9" fmla="*/ 1330698 h 3724830"/>
                  <a:gd name="connsiteX10" fmla="*/ 614877 w 3745515"/>
                  <a:gd name="connsiteY10" fmla="*/ 1326942 h 3724830"/>
                  <a:gd name="connsiteX11" fmla="*/ 225762 w 3745515"/>
                  <a:gd name="connsiteY11" fmla="*/ 955065 h 3724830"/>
                  <a:gd name="connsiteX12" fmla="*/ 280552 w 3745515"/>
                  <a:gd name="connsiteY12" fmla="*/ 762379 h 3724830"/>
                  <a:gd name="connsiteX13" fmla="*/ 3645613 w 3745515"/>
                  <a:gd name="connsiteY13" fmla="*/ 1336064 h 3724830"/>
                  <a:gd name="connsiteX14" fmla="*/ 2611706 w 3745515"/>
                  <a:gd name="connsiteY14" fmla="*/ 3656998 h 3724830"/>
                  <a:gd name="connsiteX0" fmla="*/ 2110264 w 3541313"/>
                  <a:gd name="connsiteY0" fmla="*/ 2948733 h 3724830"/>
                  <a:gd name="connsiteX1" fmla="*/ 2580865 w 3541313"/>
                  <a:gd name="connsiteY1" fmla="*/ 2067194 h 3724830"/>
                  <a:gd name="connsiteX2" fmla="*/ 1302328 w 3541313"/>
                  <a:gd name="connsiteY2" fmla="*/ 2459654 h 3724830"/>
                  <a:gd name="connsiteX3" fmla="*/ 2110264 w 3541313"/>
                  <a:gd name="connsiteY3" fmla="*/ 2948733 h 3724830"/>
                  <a:gd name="connsiteX4" fmla="*/ 2407504 w 3541313"/>
                  <a:gd name="connsiteY4" fmla="*/ 3656998 h 3724830"/>
                  <a:gd name="connsiteX5" fmla="*/ 237230 w 3541313"/>
                  <a:gd name="connsiteY5" fmla="*/ 2335784 h 3724830"/>
                  <a:gd name="connsiteX6" fmla="*/ 187408 w 3541313"/>
                  <a:gd name="connsiteY6" fmla="*/ 2147008 h 3724830"/>
                  <a:gd name="connsiteX7" fmla="*/ 171174 w 3541313"/>
                  <a:gd name="connsiteY7" fmla="*/ 2051845 h 3724830"/>
                  <a:gd name="connsiteX8" fmla="*/ 2379423 w 3541313"/>
                  <a:gd name="connsiteY8" fmla="*/ 1362901 h 3724830"/>
                  <a:gd name="connsiteX9" fmla="*/ 611661 w 3541313"/>
                  <a:gd name="connsiteY9" fmla="*/ 1330698 h 3724830"/>
                  <a:gd name="connsiteX10" fmla="*/ 410675 w 3541313"/>
                  <a:gd name="connsiteY10" fmla="*/ 1326942 h 3724830"/>
                  <a:gd name="connsiteX11" fmla="*/ 21560 w 3541313"/>
                  <a:gd name="connsiteY11" fmla="*/ 955065 h 3724830"/>
                  <a:gd name="connsiteX12" fmla="*/ 76350 w 3541313"/>
                  <a:gd name="connsiteY12" fmla="*/ 762379 h 3724830"/>
                  <a:gd name="connsiteX13" fmla="*/ 3441411 w 3541313"/>
                  <a:gd name="connsiteY13" fmla="*/ 1336064 h 3724830"/>
                  <a:gd name="connsiteX14" fmla="*/ 2407504 w 3541313"/>
                  <a:gd name="connsiteY14" fmla="*/ 3656998 h 3724830"/>
                  <a:gd name="connsiteX0" fmla="*/ 2076093 w 3507142"/>
                  <a:gd name="connsiteY0" fmla="*/ 2948733 h 3724830"/>
                  <a:gd name="connsiteX1" fmla="*/ 2546694 w 3507142"/>
                  <a:gd name="connsiteY1" fmla="*/ 2067194 h 3724830"/>
                  <a:gd name="connsiteX2" fmla="*/ 1268157 w 3507142"/>
                  <a:gd name="connsiteY2" fmla="*/ 2459654 h 3724830"/>
                  <a:gd name="connsiteX3" fmla="*/ 2076093 w 3507142"/>
                  <a:gd name="connsiteY3" fmla="*/ 2948733 h 3724830"/>
                  <a:gd name="connsiteX4" fmla="*/ 2373333 w 3507142"/>
                  <a:gd name="connsiteY4" fmla="*/ 3656998 h 3724830"/>
                  <a:gd name="connsiteX5" fmla="*/ 203059 w 3507142"/>
                  <a:gd name="connsiteY5" fmla="*/ 2335784 h 3724830"/>
                  <a:gd name="connsiteX6" fmla="*/ 153237 w 3507142"/>
                  <a:gd name="connsiteY6" fmla="*/ 2147008 h 3724830"/>
                  <a:gd name="connsiteX7" fmla="*/ 137003 w 3507142"/>
                  <a:gd name="connsiteY7" fmla="*/ 2051845 h 3724830"/>
                  <a:gd name="connsiteX8" fmla="*/ 2345252 w 3507142"/>
                  <a:gd name="connsiteY8" fmla="*/ 1362901 h 3724830"/>
                  <a:gd name="connsiteX9" fmla="*/ 577490 w 3507142"/>
                  <a:gd name="connsiteY9" fmla="*/ 1330698 h 3724830"/>
                  <a:gd name="connsiteX10" fmla="*/ 376504 w 3507142"/>
                  <a:gd name="connsiteY10" fmla="*/ 1326942 h 3724830"/>
                  <a:gd name="connsiteX11" fmla="*/ 42414 w 3507142"/>
                  <a:gd name="connsiteY11" fmla="*/ 1017719 h 3724830"/>
                  <a:gd name="connsiteX12" fmla="*/ 42179 w 3507142"/>
                  <a:gd name="connsiteY12" fmla="*/ 762379 h 3724830"/>
                  <a:gd name="connsiteX13" fmla="*/ 3407240 w 3507142"/>
                  <a:gd name="connsiteY13" fmla="*/ 1336064 h 3724830"/>
                  <a:gd name="connsiteX14" fmla="*/ 2373333 w 3507142"/>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35550"/>
                  <a:gd name="connsiteY0" fmla="*/ 2948733 h 3775233"/>
                  <a:gd name="connsiteX1" fmla="*/ 2559562 w 3535550"/>
                  <a:gd name="connsiteY1" fmla="*/ 2067194 h 3775233"/>
                  <a:gd name="connsiteX2" fmla="*/ 1281025 w 3535550"/>
                  <a:gd name="connsiteY2" fmla="*/ 2459654 h 3775233"/>
                  <a:gd name="connsiteX3" fmla="*/ 2088961 w 3535550"/>
                  <a:gd name="connsiteY3" fmla="*/ 2948733 h 3775233"/>
                  <a:gd name="connsiteX4" fmla="*/ 2386201 w 3535550"/>
                  <a:gd name="connsiteY4" fmla="*/ 3656998 h 3775233"/>
                  <a:gd name="connsiteX5" fmla="*/ 215927 w 3535550"/>
                  <a:gd name="connsiteY5" fmla="*/ 2335784 h 3775233"/>
                  <a:gd name="connsiteX6" fmla="*/ 166105 w 3535550"/>
                  <a:gd name="connsiteY6" fmla="*/ 2147008 h 3775233"/>
                  <a:gd name="connsiteX7" fmla="*/ 149871 w 3535550"/>
                  <a:gd name="connsiteY7" fmla="*/ 2051845 h 3775233"/>
                  <a:gd name="connsiteX8" fmla="*/ 2358120 w 3535550"/>
                  <a:gd name="connsiteY8" fmla="*/ 1362901 h 3775233"/>
                  <a:gd name="connsiteX9" fmla="*/ 590358 w 3535550"/>
                  <a:gd name="connsiteY9" fmla="*/ 1330698 h 3775233"/>
                  <a:gd name="connsiteX10" fmla="*/ 389372 w 3535550"/>
                  <a:gd name="connsiteY10" fmla="*/ 1326942 h 3775233"/>
                  <a:gd name="connsiteX11" fmla="*/ 55282 w 3535550"/>
                  <a:gd name="connsiteY11" fmla="*/ 1017719 h 3775233"/>
                  <a:gd name="connsiteX12" fmla="*/ 55047 w 3535550"/>
                  <a:gd name="connsiteY12" fmla="*/ 762379 h 3775233"/>
                  <a:gd name="connsiteX13" fmla="*/ 3420108 w 3535550"/>
                  <a:gd name="connsiteY13" fmla="*/ 1336064 h 3775233"/>
                  <a:gd name="connsiteX14" fmla="*/ 2386201 w 3535550"/>
                  <a:gd name="connsiteY14" fmla="*/ 3656998 h 3775233"/>
                  <a:gd name="connsiteX0" fmla="*/ 2088961 w 3525784"/>
                  <a:gd name="connsiteY0" fmla="*/ 2948733 h 3762690"/>
                  <a:gd name="connsiteX1" fmla="*/ 2559562 w 3525784"/>
                  <a:gd name="connsiteY1" fmla="*/ 2067194 h 3762690"/>
                  <a:gd name="connsiteX2" fmla="*/ 1281025 w 3525784"/>
                  <a:gd name="connsiteY2" fmla="*/ 2459654 h 3762690"/>
                  <a:gd name="connsiteX3" fmla="*/ 2088961 w 3525784"/>
                  <a:gd name="connsiteY3" fmla="*/ 2948733 h 3762690"/>
                  <a:gd name="connsiteX4" fmla="*/ 2386201 w 3525784"/>
                  <a:gd name="connsiteY4" fmla="*/ 3656998 h 3762690"/>
                  <a:gd name="connsiteX5" fmla="*/ 215927 w 3525784"/>
                  <a:gd name="connsiteY5" fmla="*/ 2335784 h 3762690"/>
                  <a:gd name="connsiteX6" fmla="*/ 166105 w 3525784"/>
                  <a:gd name="connsiteY6" fmla="*/ 2147008 h 3762690"/>
                  <a:gd name="connsiteX7" fmla="*/ 149871 w 3525784"/>
                  <a:gd name="connsiteY7" fmla="*/ 2051845 h 3762690"/>
                  <a:gd name="connsiteX8" fmla="*/ 2358120 w 3525784"/>
                  <a:gd name="connsiteY8" fmla="*/ 1362901 h 3762690"/>
                  <a:gd name="connsiteX9" fmla="*/ 590358 w 3525784"/>
                  <a:gd name="connsiteY9" fmla="*/ 1330698 h 3762690"/>
                  <a:gd name="connsiteX10" fmla="*/ 389372 w 3525784"/>
                  <a:gd name="connsiteY10" fmla="*/ 1326942 h 3762690"/>
                  <a:gd name="connsiteX11" fmla="*/ 55282 w 3525784"/>
                  <a:gd name="connsiteY11" fmla="*/ 1017719 h 3762690"/>
                  <a:gd name="connsiteX12" fmla="*/ 55047 w 3525784"/>
                  <a:gd name="connsiteY12" fmla="*/ 762379 h 3762690"/>
                  <a:gd name="connsiteX13" fmla="*/ 3420108 w 3525784"/>
                  <a:gd name="connsiteY13" fmla="*/ 1336064 h 3762690"/>
                  <a:gd name="connsiteX14" fmla="*/ 2386201 w 3525784"/>
                  <a:gd name="connsiteY14" fmla="*/ 3656998 h 3762690"/>
                  <a:gd name="connsiteX0" fmla="*/ 2088961 w 3528023"/>
                  <a:gd name="connsiteY0" fmla="*/ 2948733 h 3732347"/>
                  <a:gd name="connsiteX1" fmla="*/ 2559562 w 3528023"/>
                  <a:gd name="connsiteY1" fmla="*/ 2067194 h 3732347"/>
                  <a:gd name="connsiteX2" fmla="*/ 1281025 w 3528023"/>
                  <a:gd name="connsiteY2" fmla="*/ 2459654 h 3732347"/>
                  <a:gd name="connsiteX3" fmla="*/ 2088961 w 3528023"/>
                  <a:gd name="connsiteY3" fmla="*/ 2948733 h 3732347"/>
                  <a:gd name="connsiteX4" fmla="*/ 2403368 w 3528023"/>
                  <a:gd name="connsiteY4" fmla="*/ 3669380 h 3732347"/>
                  <a:gd name="connsiteX5" fmla="*/ 215927 w 3528023"/>
                  <a:gd name="connsiteY5" fmla="*/ 2335784 h 3732347"/>
                  <a:gd name="connsiteX6" fmla="*/ 166105 w 3528023"/>
                  <a:gd name="connsiteY6" fmla="*/ 2147008 h 3732347"/>
                  <a:gd name="connsiteX7" fmla="*/ 149871 w 3528023"/>
                  <a:gd name="connsiteY7" fmla="*/ 2051845 h 3732347"/>
                  <a:gd name="connsiteX8" fmla="*/ 2358120 w 3528023"/>
                  <a:gd name="connsiteY8" fmla="*/ 1362901 h 3732347"/>
                  <a:gd name="connsiteX9" fmla="*/ 590358 w 3528023"/>
                  <a:gd name="connsiteY9" fmla="*/ 1330698 h 3732347"/>
                  <a:gd name="connsiteX10" fmla="*/ 389372 w 3528023"/>
                  <a:gd name="connsiteY10" fmla="*/ 1326942 h 3732347"/>
                  <a:gd name="connsiteX11" fmla="*/ 55282 w 3528023"/>
                  <a:gd name="connsiteY11" fmla="*/ 1017719 h 3732347"/>
                  <a:gd name="connsiteX12" fmla="*/ 55047 w 3528023"/>
                  <a:gd name="connsiteY12" fmla="*/ 762379 h 3732347"/>
                  <a:gd name="connsiteX13" fmla="*/ 3420108 w 3528023"/>
                  <a:gd name="connsiteY13" fmla="*/ 1336064 h 3732347"/>
                  <a:gd name="connsiteX14" fmla="*/ 2403368 w 3528023"/>
                  <a:gd name="connsiteY14" fmla="*/ 3669380 h 3732347"/>
                  <a:gd name="connsiteX0" fmla="*/ 2088961 w 3493052"/>
                  <a:gd name="connsiteY0" fmla="*/ 2948733 h 3678620"/>
                  <a:gd name="connsiteX1" fmla="*/ 2559562 w 3493052"/>
                  <a:gd name="connsiteY1" fmla="*/ 2067194 h 3678620"/>
                  <a:gd name="connsiteX2" fmla="*/ 1281025 w 3493052"/>
                  <a:gd name="connsiteY2" fmla="*/ 2459654 h 3678620"/>
                  <a:gd name="connsiteX3" fmla="*/ 2088961 w 3493052"/>
                  <a:gd name="connsiteY3" fmla="*/ 2948733 h 3678620"/>
                  <a:gd name="connsiteX4" fmla="*/ 2403368 w 3493052"/>
                  <a:gd name="connsiteY4" fmla="*/ 3669380 h 3678620"/>
                  <a:gd name="connsiteX5" fmla="*/ 166105 w 3493052"/>
                  <a:gd name="connsiteY5" fmla="*/ 2147008 h 3678620"/>
                  <a:gd name="connsiteX6" fmla="*/ 149871 w 3493052"/>
                  <a:gd name="connsiteY6" fmla="*/ 2051845 h 3678620"/>
                  <a:gd name="connsiteX7" fmla="*/ 2358120 w 3493052"/>
                  <a:gd name="connsiteY7" fmla="*/ 1362901 h 3678620"/>
                  <a:gd name="connsiteX8" fmla="*/ 590358 w 3493052"/>
                  <a:gd name="connsiteY8" fmla="*/ 1330698 h 3678620"/>
                  <a:gd name="connsiteX9" fmla="*/ 389372 w 3493052"/>
                  <a:gd name="connsiteY9" fmla="*/ 1326942 h 3678620"/>
                  <a:gd name="connsiteX10" fmla="*/ 55282 w 3493052"/>
                  <a:gd name="connsiteY10" fmla="*/ 1017719 h 3678620"/>
                  <a:gd name="connsiteX11" fmla="*/ 55047 w 3493052"/>
                  <a:gd name="connsiteY11" fmla="*/ 762379 h 3678620"/>
                  <a:gd name="connsiteX12" fmla="*/ 3420108 w 3493052"/>
                  <a:gd name="connsiteY12" fmla="*/ 1336064 h 3678620"/>
                  <a:gd name="connsiteX13" fmla="*/ 2403368 w 3493052"/>
                  <a:gd name="connsiteY13" fmla="*/ 3669380 h 3678620"/>
                  <a:gd name="connsiteX0" fmla="*/ 2088961 w 3493052"/>
                  <a:gd name="connsiteY0" fmla="*/ 2948733 h 3729262"/>
                  <a:gd name="connsiteX1" fmla="*/ 2559562 w 3493052"/>
                  <a:gd name="connsiteY1" fmla="*/ 2067194 h 3729262"/>
                  <a:gd name="connsiteX2" fmla="*/ 1281025 w 3493052"/>
                  <a:gd name="connsiteY2" fmla="*/ 2459654 h 3729262"/>
                  <a:gd name="connsiteX3" fmla="*/ 2088961 w 3493052"/>
                  <a:gd name="connsiteY3" fmla="*/ 2948733 h 3729262"/>
                  <a:gd name="connsiteX4" fmla="*/ 2403368 w 3493052"/>
                  <a:gd name="connsiteY4" fmla="*/ 3669380 h 3729262"/>
                  <a:gd name="connsiteX5" fmla="*/ 166105 w 3493052"/>
                  <a:gd name="connsiteY5" fmla="*/ 2147008 h 3729262"/>
                  <a:gd name="connsiteX6" fmla="*/ 149871 w 3493052"/>
                  <a:gd name="connsiteY6" fmla="*/ 2051845 h 3729262"/>
                  <a:gd name="connsiteX7" fmla="*/ 2358120 w 3493052"/>
                  <a:gd name="connsiteY7" fmla="*/ 1362901 h 3729262"/>
                  <a:gd name="connsiteX8" fmla="*/ 590358 w 3493052"/>
                  <a:gd name="connsiteY8" fmla="*/ 1330698 h 3729262"/>
                  <a:gd name="connsiteX9" fmla="*/ 389372 w 3493052"/>
                  <a:gd name="connsiteY9" fmla="*/ 1326942 h 3729262"/>
                  <a:gd name="connsiteX10" fmla="*/ 55282 w 3493052"/>
                  <a:gd name="connsiteY10" fmla="*/ 1017719 h 3729262"/>
                  <a:gd name="connsiteX11" fmla="*/ 55047 w 3493052"/>
                  <a:gd name="connsiteY11" fmla="*/ 762379 h 3729262"/>
                  <a:gd name="connsiteX12" fmla="*/ 3420108 w 3493052"/>
                  <a:gd name="connsiteY12" fmla="*/ 1336064 h 3729262"/>
                  <a:gd name="connsiteX13" fmla="*/ 2403368 w 3493052"/>
                  <a:gd name="connsiteY13" fmla="*/ 3669380 h 3729262"/>
                  <a:gd name="connsiteX0" fmla="*/ 2088961 w 3493425"/>
                  <a:gd name="connsiteY0" fmla="*/ 2948733 h 3769193"/>
                  <a:gd name="connsiteX1" fmla="*/ 2559562 w 3493425"/>
                  <a:gd name="connsiteY1" fmla="*/ 2067194 h 3769193"/>
                  <a:gd name="connsiteX2" fmla="*/ 1281025 w 3493425"/>
                  <a:gd name="connsiteY2" fmla="*/ 2459654 h 3769193"/>
                  <a:gd name="connsiteX3" fmla="*/ 2088961 w 3493425"/>
                  <a:gd name="connsiteY3" fmla="*/ 2948733 h 3769193"/>
                  <a:gd name="connsiteX4" fmla="*/ 2403368 w 3493425"/>
                  <a:gd name="connsiteY4" fmla="*/ 3669380 h 3769193"/>
                  <a:gd name="connsiteX5" fmla="*/ 166105 w 3493425"/>
                  <a:gd name="connsiteY5" fmla="*/ 2147008 h 3769193"/>
                  <a:gd name="connsiteX6" fmla="*/ 149871 w 3493425"/>
                  <a:gd name="connsiteY6" fmla="*/ 2051845 h 3769193"/>
                  <a:gd name="connsiteX7" fmla="*/ 2358120 w 3493425"/>
                  <a:gd name="connsiteY7" fmla="*/ 1362901 h 3769193"/>
                  <a:gd name="connsiteX8" fmla="*/ 590358 w 3493425"/>
                  <a:gd name="connsiteY8" fmla="*/ 1330698 h 3769193"/>
                  <a:gd name="connsiteX9" fmla="*/ 389372 w 3493425"/>
                  <a:gd name="connsiteY9" fmla="*/ 1326942 h 3769193"/>
                  <a:gd name="connsiteX10" fmla="*/ 55282 w 3493425"/>
                  <a:gd name="connsiteY10" fmla="*/ 1017719 h 3769193"/>
                  <a:gd name="connsiteX11" fmla="*/ 55047 w 3493425"/>
                  <a:gd name="connsiteY11" fmla="*/ 762379 h 3769193"/>
                  <a:gd name="connsiteX12" fmla="*/ 3420108 w 3493425"/>
                  <a:gd name="connsiteY12" fmla="*/ 1336064 h 3769193"/>
                  <a:gd name="connsiteX13" fmla="*/ 2403368 w 3493425"/>
                  <a:gd name="connsiteY13" fmla="*/ 3669380 h 3769193"/>
                  <a:gd name="connsiteX0" fmla="*/ 2088961 w 3523889"/>
                  <a:gd name="connsiteY0" fmla="*/ 2948733 h 3769193"/>
                  <a:gd name="connsiteX1" fmla="*/ 2559562 w 3523889"/>
                  <a:gd name="connsiteY1" fmla="*/ 2067194 h 3769193"/>
                  <a:gd name="connsiteX2" fmla="*/ 1281025 w 3523889"/>
                  <a:gd name="connsiteY2" fmla="*/ 2459654 h 3769193"/>
                  <a:gd name="connsiteX3" fmla="*/ 2088961 w 3523889"/>
                  <a:gd name="connsiteY3" fmla="*/ 2948733 h 3769193"/>
                  <a:gd name="connsiteX4" fmla="*/ 2403368 w 3523889"/>
                  <a:gd name="connsiteY4" fmla="*/ 3669380 h 3769193"/>
                  <a:gd name="connsiteX5" fmla="*/ 166105 w 3523889"/>
                  <a:gd name="connsiteY5" fmla="*/ 2147008 h 3769193"/>
                  <a:gd name="connsiteX6" fmla="*/ 149871 w 3523889"/>
                  <a:gd name="connsiteY6" fmla="*/ 2051845 h 3769193"/>
                  <a:gd name="connsiteX7" fmla="*/ 2358120 w 3523889"/>
                  <a:gd name="connsiteY7" fmla="*/ 1362901 h 3769193"/>
                  <a:gd name="connsiteX8" fmla="*/ 590358 w 3523889"/>
                  <a:gd name="connsiteY8" fmla="*/ 1330698 h 3769193"/>
                  <a:gd name="connsiteX9" fmla="*/ 389372 w 3523889"/>
                  <a:gd name="connsiteY9" fmla="*/ 1326942 h 3769193"/>
                  <a:gd name="connsiteX10" fmla="*/ 55282 w 3523889"/>
                  <a:gd name="connsiteY10" fmla="*/ 1017719 h 3769193"/>
                  <a:gd name="connsiteX11" fmla="*/ 55047 w 3523889"/>
                  <a:gd name="connsiteY11" fmla="*/ 762379 h 3769193"/>
                  <a:gd name="connsiteX12" fmla="*/ 3420108 w 3523889"/>
                  <a:gd name="connsiteY12" fmla="*/ 1336064 h 3769193"/>
                  <a:gd name="connsiteX13" fmla="*/ 2403368 w 3523889"/>
                  <a:gd name="connsiteY13" fmla="*/ 3669380 h 3769193"/>
                  <a:gd name="connsiteX0" fmla="*/ 2088961 w 3504961"/>
                  <a:gd name="connsiteY0" fmla="*/ 2948733 h 3769193"/>
                  <a:gd name="connsiteX1" fmla="*/ 2559562 w 3504961"/>
                  <a:gd name="connsiteY1" fmla="*/ 2067194 h 3769193"/>
                  <a:gd name="connsiteX2" fmla="*/ 1281025 w 3504961"/>
                  <a:gd name="connsiteY2" fmla="*/ 2459654 h 3769193"/>
                  <a:gd name="connsiteX3" fmla="*/ 2088961 w 3504961"/>
                  <a:gd name="connsiteY3" fmla="*/ 2948733 h 3769193"/>
                  <a:gd name="connsiteX4" fmla="*/ 2403368 w 3504961"/>
                  <a:gd name="connsiteY4" fmla="*/ 3669380 h 3769193"/>
                  <a:gd name="connsiteX5" fmla="*/ 166105 w 3504961"/>
                  <a:gd name="connsiteY5" fmla="*/ 2147008 h 3769193"/>
                  <a:gd name="connsiteX6" fmla="*/ 149871 w 3504961"/>
                  <a:gd name="connsiteY6" fmla="*/ 2051845 h 3769193"/>
                  <a:gd name="connsiteX7" fmla="*/ 2358120 w 3504961"/>
                  <a:gd name="connsiteY7" fmla="*/ 1362901 h 3769193"/>
                  <a:gd name="connsiteX8" fmla="*/ 590358 w 3504961"/>
                  <a:gd name="connsiteY8" fmla="*/ 1330698 h 3769193"/>
                  <a:gd name="connsiteX9" fmla="*/ 389372 w 3504961"/>
                  <a:gd name="connsiteY9" fmla="*/ 1326942 h 3769193"/>
                  <a:gd name="connsiteX10" fmla="*/ 55282 w 3504961"/>
                  <a:gd name="connsiteY10" fmla="*/ 1017719 h 3769193"/>
                  <a:gd name="connsiteX11" fmla="*/ 55047 w 3504961"/>
                  <a:gd name="connsiteY11" fmla="*/ 762379 h 3769193"/>
                  <a:gd name="connsiteX12" fmla="*/ 3420108 w 3504961"/>
                  <a:gd name="connsiteY12" fmla="*/ 1336064 h 3769193"/>
                  <a:gd name="connsiteX13" fmla="*/ 2403368 w 3504961"/>
                  <a:gd name="connsiteY13" fmla="*/ 3669380 h 3769193"/>
                  <a:gd name="connsiteX0" fmla="*/ 2088961 w 3504961"/>
                  <a:gd name="connsiteY0" fmla="*/ 2948733 h 3782137"/>
                  <a:gd name="connsiteX1" fmla="*/ 2559562 w 3504961"/>
                  <a:gd name="connsiteY1" fmla="*/ 2067194 h 3782137"/>
                  <a:gd name="connsiteX2" fmla="*/ 1281025 w 3504961"/>
                  <a:gd name="connsiteY2" fmla="*/ 2459654 h 3782137"/>
                  <a:gd name="connsiteX3" fmla="*/ 2088961 w 3504961"/>
                  <a:gd name="connsiteY3" fmla="*/ 2948733 h 3782137"/>
                  <a:gd name="connsiteX4" fmla="*/ 2403368 w 3504961"/>
                  <a:gd name="connsiteY4" fmla="*/ 3669380 h 3782137"/>
                  <a:gd name="connsiteX5" fmla="*/ 166105 w 3504961"/>
                  <a:gd name="connsiteY5" fmla="*/ 2147008 h 3782137"/>
                  <a:gd name="connsiteX6" fmla="*/ 149871 w 3504961"/>
                  <a:gd name="connsiteY6" fmla="*/ 2051845 h 3782137"/>
                  <a:gd name="connsiteX7" fmla="*/ 2358120 w 3504961"/>
                  <a:gd name="connsiteY7" fmla="*/ 1362901 h 3782137"/>
                  <a:gd name="connsiteX8" fmla="*/ 590358 w 3504961"/>
                  <a:gd name="connsiteY8" fmla="*/ 1330698 h 3782137"/>
                  <a:gd name="connsiteX9" fmla="*/ 389372 w 3504961"/>
                  <a:gd name="connsiteY9" fmla="*/ 1326942 h 3782137"/>
                  <a:gd name="connsiteX10" fmla="*/ 55282 w 3504961"/>
                  <a:gd name="connsiteY10" fmla="*/ 1017719 h 3782137"/>
                  <a:gd name="connsiteX11" fmla="*/ 55047 w 3504961"/>
                  <a:gd name="connsiteY11" fmla="*/ 762379 h 3782137"/>
                  <a:gd name="connsiteX12" fmla="*/ 3420108 w 3504961"/>
                  <a:gd name="connsiteY12" fmla="*/ 1336064 h 3782137"/>
                  <a:gd name="connsiteX13" fmla="*/ 2403368 w 3504961"/>
                  <a:gd name="connsiteY13" fmla="*/ 3669380 h 3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961" h="3782137">
                    <a:moveTo>
                      <a:pt x="2088961" y="2948733"/>
                    </a:moveTo>
                    <a:cubicBezTo>
                      <a:pt x="2302050" y="2883323"/>
                      <a:pt x="2693084" y="2627461"/>
                      <a:pt x="2559562" y="2067194"/>
                    </a:cubicBezTo>
                    <a:lnTo>
                      <a:pt x="1281025" y="2459654"/>
                    </a:lnTo>
                    <a:cubicBezTo>
                      <a:pt x="1451207" y="3027834"/>
                      <a:pt x="1875872" y="3014143"/>
                      <a:pt x="2088961" y="2948733"/>
                    </a:cubicBezTo>
                    <a:close/>
                    <a:moveTo>
                      <a:pt x="2403368" y="3669380"/>
                    </a:moveTo>
                    <a:cubicBezTo>
                      <a:pt x="1855183" y="3899489"/>
                      <a:pt x="631409" y="3940714"/>
                      <a:pt x="166105" y="2147008"/>
                    </a:cubicBezTo>
                    <a:lnTo>
                      <a:pt x="149871" y="2051845"/>
                    </a:lnTo>
                    <a:lnTo>
                      <a:pt x="2358120" y="1362901"/>
                    </a:lnTo>
                    <a:cubicBezTo>
                      <a:pt x="2431535" y="1242710"/>
                      <a:pt x="1744484" y="289078"/>
                      <a:pt x="590358" y="1330698"/>
                    </a:cubicBezTo>
                    <a:cubicBezTo>
                      <a:pt x="548367" y="1360135"/>
                      <a:pt x="469034" y="1386508"/>
                      <a:pt x="389372" y="1326942"/>
                    </a:cubicBezTo>
                    <a:lnTo>
                      <a:pt x="55282" y="1017719"/>
                    </a:lnTo>
                    <a:cubicBezTo>
                      <a:pt x="-27315" y="924485"/>
                      <a:pt x="-8903" y="842550"/>
                      <a:pt x="55047" y="762379"/>
                    </a:cubicBezTo>
                    <a:cubicBezTo>
                      <a:pt x="540735" y="129337"/>
                      <a:pt x="2663628" y="-816697"/>
                      <a:pt x="3420108" y="1336064"/>
                    </a:cubicBezTo>
                    <a:cubicBezTo>
                      <a:pt x="3771750" y="2965267"/>
                      <a:pt x="2951553" y="3439271"/>
                      <a:pt x="2403368" y="3669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19" name="Freeform 18"/>
              <p:cNvSpPr/>
              <p:nvPr userDrawn="1"/>
            </p:nvSpPr>
            <p:spPr>
              <a:xfrm rot="12416291">
                <a:off x="6661422" y="3280595"/>
                <a:ext cx="1054028" cy="1167551"/>
              </a:xfrm>
              <a:custGeom>
                <a:avLst/>
                <a:gdLst>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235529 w 3912538"/>
                  <a:gd name="connsiteY23" fmla="*/ 344726 h 4482338"/>
                  <a:gd name="connsiteX24" fmla="*/ 1329375 w 3912538"/>
                  <a:gd name="connsiteY24" fmla="*/ 358381 h 4482338"/>
                  <a:gd name="connsiteX25" fmla="*/ 1739863 w 3912538"/>
                  <a:gd name="connsiteY25" fmla="*/ 509847 h 4482338"/>
                  <a:gd name="connsiteX26" fmla="*/ 1795240 w 3912538"/>
                  <a:gd name="connsiteY26" fmla="*/ 545613 h 4482338"/>
                  <a:gd name="connsiteX27" fmla="*/ 1945814 w 3912538"/>
                  <a:gd name="connsiteY27" fmla="*/ 469096 h 4482338"/>
                  <a:gd name="connsiteX28" fmla="*/ 2173492 w 3912538"/>
                  <a:gd name="connsiteY28" fmla="*/ 544000 h 4482338"/>
                  <a:gd name="connsiteX29" fmla="*/ 3893980 w 3912538"/>
                  <a:gd name="connsiteY29" fmla="*/ 3929674 h 4482338"/>
                  <a:gd name="connsiteX30" fmla="*/ 3820261 w 3912538"/>
                  <a:gd name="connsiteY30"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329375 w 3912538"/>
                  <a:gd name="connsiteY23" fmla="*/ 358381 h 4482338"/>
                  <a:gd name="connsiteX24" fmla="*/ 1739863 w 3912538"/>
                  <a:gd name="connsiteY24" fmla="*/ 509847 h 4482338"/>
                  <a:gd name="connsiteX25" fmla="*/ 1795240 w 3912538"/>
                  <a:gd name="connsiteY25" fmla="*/ 545613 h 4482338"/>
                  <a:gd name="connsiteX26" fmla="*/ 1945814 w 3912538"/>
                  <a:gd name="connsiteY26" fmla="*/ 469096 h 4482338"/>
                  <a:gd name="connsiteX27" fmla="*/ 2173492 w 3912538"/>
                  <a:gd name="connsiteY27" fmla="*/ 544000 h 4482338"/>
                  <a:gd name="connsiteX28" fmla="*/ 3893980 w 3912538"/>
                  <a:gd name="connsiteY28" fmla="*/ 3929674 h 4482338"/>
                  <a:gd name="connsiteX29" fmla="*/ 3820261 w 3912538"/>
                  <a:gd name="connsiteY29"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329375 w 3912538"/>
                  <a:gd name="connsiteY22" fmla="*/ 358381 h 4482338"/>
                  <a:gd name="connsiteX23" fmla="*/ 1739863 w 3912538"/>
                  <a:gd name="connsiteY23" fmla="*/ 509847 h 4482338"/>
                  <a:gd name="connsiteX24" fmla="*/ 1795240 w 3912538"/>
                  <a:gd name="connsiteY24" fmla="*/ 545613 h 4482338"/>
                  <a:gd name="connsiteX25" fmla="*/ 1945814 w 3912538"/>
                  <a:gd name="connsiteY25" fmla="*/ 469096 h 4482338"/>
                  <a:gd name="connsiteX26" fmla="*/ 2173492 w 3912538"/>
                  <a:gd name="connsiteY26" fmla="*/ 544000 h 4482338"/>
                  <a:gd name="connsiteX27" fmla="*/ 3893980 w 3912538"/>
                  <a:gd name="connsiteY27" fmla="*/ 3929674 h 4482338"/>
                  <a:gd name="connsiteX28" fmla="*/ 3820261 w 3912538"/>
                  <a:gd name="connsiteY28"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39863 w 3912538"/>
                  <a:gd name="connsiteY22" fmla="*/ 509847 h 4482338"/>
                  <a:gd name="connsiteX23" fmla="*/ 1795240 w 3912538"/>
                  <a:gd name="connsiteY23" fmla="*/ 545613 h 4482338"/>
                  <a:gd name="connsiteX24" fmla="*/ 1945814 w 3912538"/>
                  <a:gd name="connsiteY24" fmla="*/ 469096 h 4482338"/>
                  <a:gd name="connsiteX25" fmla="*/ 2173492 w 3912538"/>
                  <a:gd name="connsiteY25" fmla="*/ 544000 h 4482338"/>
                  <a:gd name="connsiteX26" fmla="*/ 3893980 w 3912538"/>
                  <a:gd name="connsiteY26" fmla="*/ 3929674 h 4482338"/>
                  <a:gd name="connsiteX27" fmla="*/ 3820261 w 3912538"/>
                  <a:gd name="connsiteY27"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95240 w 3912538"/>
                  <a:gd name="connsiteY22" fmla="*/ 545613 h 4482338"/>
                  <a:gd name="connsiteX23" fmla="*/ 1945814 w 3912538"/>
                  <a:gd name="connsiteY23" fmla="*/ 469096 h 4482338"/>
                  <a:gd name="connsiteX24" fmla="*/ 2173492 w 3912538"/>
                  <a:gd name="connsiteY24" fmla="*/ 544000 h 4482338"/>
                  <a:gd name="connsiteX25" fmla="*/ 3893980 w 3912538"/>
                  <a:gd name="connsiteY25" fmla="*/ 3929674 h 4482338"/>
                  <a:gd name="connsiteX26" fmla="*/ 3820261 w 3912538"/>
                  <a:gd name="connsiteY26"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945814 w 3912538"/>
                  <a:gd name="connsiteY22" fmla="*/ 469096 h 4482338"/>
                  <a:gd name="connsiteX23" fmla="*/ 2173492 w 3912538"/>
                  <a:gd name="connsiteY23" fmla="*/ 544000 h 4482338"/>
                  <a:gd name="connsiteX24" fmla="*/ 3893980 w 3912538"/>
                  <a:gd name="connsiteY24" fmla="*/ 3929674 h 4482338"/>
                  <a:gd name="connsiteX25" fmla="*/ 3820261 w 3912538"/>
                  <a:gd name="connsiteY25"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2173492 w 3912538"/>
                  <a:gd name="connsiteY22" fmla="*/ 544000 h 4482338"/>
                  <a:gd name="connsiteX23" fmla="*/ 3893980 w 3912538"/>
                  <a:gd name="connsiteY23" fmla="*/ 3929674 h 4482338"/>
                  <a:gd name="connsiteX24" fmla="*/ 3820261 w 3912538"/>
                  <a:gd name="connsiteY24"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2173492 w 3912538"/>
                  <a:gd name="connsiteY21" fmla="*/ 544000 h 4482338"/>
                  <a:gd name="connsiteX22" fmla="*/ 3893980 w 3912538"/>
                  <a:gd name="connsiteY22" fmla="*/ 3929674 h 4482338"/>
                  <a:gd name="connsiteX23" fmla="*/ 3820261 w 3912538"/>
                  <a:gd name="connsiteY23" fmla="*/ 4157738 h 4482338"/>
                  <a:gd name="connsiteX0" fmla="*/ 3820261 w 3912538"/>
                  <a:gd name="connsiteY0" fmla="*/ 4138213 h 4462813"/>
                  <a:gd name="connsiteX1" fmla="*/ 3217491 w 3912538"/>
                  <a:gd name="connsiteY1" fmla="*/ 4444522 h 4462813"/>
                  <a:gd name="connsiteX2" fmla="*/ 2989813 w 3912538"/>
                  <a:gd name="connsiteY2" fmla="*/ 4369617 h 4462813"/>
                  <a:gd name="connsiteX3" fmla="*/ 2579870 w 3912538"/>
                  <a:gd name="connsiteY3" fmla="*/ 3562908 h 4462813"/>
                  <a:gd name="connsiteX4" fmla="*/ 1709115 w 3912538"/>
                  <a:gd name="connsiteY4" fmla="*/ 4005397 h 4462813"/>
                  <a:gd name="connsiteX5" fmla="*/ 1510655 w 3912538"/>
                  <a:gd name="connsiteY5" fmla="*/ 3940106 h 4462813"/>
                  <a:gd name="connsiteX6" fmla="*/ 1242261 w 3912538"/>
                  <a:gd name="connsiteY6" fmla="*/ 3411946 h 4462813"/>
                  <a:gd name="connsiteX7" fmla="*/ 1306520 w 3912538"/>
                  <a:gd name="connsiteY7" fmla="*/ 3213150 h 4462813"/>
                  <a:gd name="connsiteX8" fmla="*/ 2177276 w 3912538"/>
                  <a:gd name="connsiteY8" fmla="*/ 2770660 h 4462813"/>
                  <a:gd name="connsiteX9" fmla="*/ 1493818 w 3912538"/>
                  <a:gd name="connsiteY9" fmla="*/ 1425714 h 4462813"/>
                  <a:gd name="connsiteX10" fmla="*/ 1486158 w 3912538"/>
                  <a:gd name="connsiteY10" fmla="*/ 1429778 h 4462813"/>
                  <a:gd name="connsiteX11" fmla="*/ 1085599 w 3912538"/>
                  <a:gd name="connsiteY11" fmla="*/ 1185869 h 4462813"/>
                  <a:gd name="connsiteX12" fmla="*/ 1008295 w 3912538"/>
                  <a:gd name="connsiteY12" fmla="*/ 1192030 h 4462813"/>
                  <a:gd name="connsiteX13" fmla="*/ 876925 w 3912538"/>
                  <a:gd name="connsiteY13" fmla="*/ 1285763 h 4462813"/>
                  <a:gd name="connsiteX14" fmla="*/ 690683 w 3912538"/>
                  <a:gd name="connsiteY14" fmla="*/ 1442086 h 4462813"/>
                  <a:gd name="connsiteX15" fmla="*/ 646323 w 3912538"/>
                  <a:gd name="connsiteY15" fmla="*/ 1465728 h 4462813"/>
                  <a:gd name="connsiteX16" fmla="*/ 455542 w 3912538"/>
                  <a:gd name="connsiteY16" fmla="*/ 1437692 h 4462813"/>
                  <a:gd name="connsiteX17" fmla="*/ 64677 w 3912538"/>
                  <a:gd name="connsiteY17" fmla="*/ 1075920 h 4462813"/>
                  <a:gd name="connsiteX18" fmla="*/ 64402 w 3912538"/>
                  <a:gd name="connsiteY18" fmla="*/ 777187 h 4462813"/>
                  <a:gd name="connsiteX19" fmla="*/ 1326417 w 3912538"/>
                  <a:gd name="connsiteY19" fmla="*/ 0 h 4462813"/>
                  <a:gd name="connsiteX20" fmla="*/ 2173492 w 3912538"/>
                  <a:gd name="connsiteY20" fmla="*/ 524475 h 4462813"/>
                  <a:gd name="connsiteX21" fmla="*/ 3893980 w 3912538"/>
                  <a:gd name="connsiteY21" fmla="*/ 3910149 h 4462813"/>
                  <a:gd name="connsiteX22" fmla="*/ 3820261 w 3912538"/>
                  <a:gd name="connsiteY22" fmla="*/ 4138213 h 4462813"/>
                  <a:gd name="connsiteX0" fmla="*/ 3786657 w 3878934"/>
                  <a:gd name="connsiteY0" fmla="*/ 4138213 h 4462813"/>
                  <a:gd name="connsiteX1" fmla="*/ 3183887 w 3878934"/>
                  <a:gd name="connsiteY1" fmla="*/ 4444522 h 4462813"/>
                  <a:gd name="connsiteX2" fmla="*/ 2956209 w 3878934"/>
                  <a:gd name="connsiteY2" fmla="*/ 4369617 h 4462813"/>
                  <a:gd name="connsiteX3" fmla="*/ 2546266 w 3878934"/>
                  <a:gd name="connsiteY3" fmla="*/ 3562908 h 4462813"/>
                  <a:gd name="connsiteX4" fmla="*/ 1675511 w 3878934"/>
                  <a:gd name="connsiteY4" fmla="*/ 4005397 h 4462813"/>
                  <a:gd name="connsiteX5" fmla="*/ 1477051 w 3878934"/>
                  <a:gd name="connsiteY5" fmla="*/ 3940106 h 4462813"/>
                  <a:gd name="connsiteX6" fmla="*/ 1208657 w 3878934"/>
                  <a:gd name="connsiteY6" fmla="*/ 3411946 h 4462813"/>
                  <a:gd name="connsiteX7" fmla="*/ 1272916 w 3878934"/>
                  <a:gd name="connsiteY7" fmla="*/ 3213150 h 4462813"/>
                  <a:gd name="connsiteX8" fmla="*/ 2143672 w 3878934"/>
                  <a:gd name="connsiteY8" fmla="*/ 2770660 h 4462813"/>
                  <a:gd name="connsiteX9" fmla="*/ 1460214 w 3878934"/>
                  <a:gd name="connsiteY9" fmla="*/ 1425714 h 4462813"/>
                  <a:gd name="connsiteX10" fmla="*/ 1452554 w 3878934"/>
                  <a:gd name="connsiteY10" fmla="*/ 1429778 h 4462813"/>
                  <a:gd name="connsiteX11" fmla="*/ 1051995 w 3878934"/>
                  <a:gd name="connsiteY11" fmla="*/ 1185869 h 4462813"/>
                  <a:gd name="connsiteX12" fmla="*/ 974691 w 3878934"/>
                  <a:gd name="connsiteY12" fmla="*/ 1192030 h 4462813"/>
                  <a:gd name="connsiteX13" fmla="*/ 843321 w 3878934"/>
                  <a:gd name="connsiteY13" fmla="*/ 1285763 h 4462813"/>
                  <a:gd name="connsiteX14" fmla="*/ 657079 w 3878934"/>
                  <a:gd name="connsiteY14" fmla="*/ 1442086 h 4462813"/>
                  <a:gd name="connsiteX15" fmla="*/ 612719 w 3878934"/>
                  <a:gd name="connsiteY15" fmla="*/ 1465728 h 4462813"/>
                  <a:gd name="connsiteX16" fmla="*/ 421938 w 3878934"/>
                  <a:gd name="connsiteY16" fmla="*/ 1437692 h 4462813"/>
                  <a:gd name="connsiteX17" fmla="*/ 125763 w 3878934"/>
                  <a:gd name="connsiteY17" fmla="*/ 1169385 h 4462813"/>
                  <a:gd name="connsiteX18" fmla="*/ 30798 w 3878934"/>
                  <a:gd name="connsiteY18" fmla="*/ 777187 h 4462813"/>
                  <a:gd name="connsiteX19" fmla="*/ 1292813 w 3878934"/>
                  <a:gd name="connsiteY19" fmla="*/ 0 h 4462813"/>
                  <a:gd name="connsiteX20" fmla="*/ 2139888 w 3878934"/>
                  <a:gd name="connsiteY20" fmla="*/ 524475 h 4462813"/>
                  <a:gd name="connsiteX21" fmla="*/ 3860376 w 3878934"/>
                  <a:gd name="connsiteY21" fmla="*/ 3910149 h 4462813"/>
                  <a:gd name="connsiteX22" fmla="*/ 3786657 w 3878934"/>
                  <a:gd name="connsiteY22" fmla="*/ 4138213 h 4462813"/>
                  <a:gd name="connsiteX0" fmla="*/ 3764180 w 3856457"/>
                  <a:gd name="connsiteY0" fmla="*/ 4138213 h 4462813"/>
                  <a:gd name="connsiteX1" fmla="*/ 3161410 w 3856457"/>
                  <a:gd name="connsiteY1" fmla="*/ 4444522 h 4462813"/>
                  <a:gd name="connsiteX2" fmla="*/ 2933732 w 3856457"/>
                  <a:gd name="connsiteY2" fmla="*/ 4369617 h 4462813"/>
                  <a:gd name="connsiteX3" fmla="*/ 2523789 w 3856457"/>
                  <a:gd name="connsiteY3" fmla="*/ 3562908 h 4462813"/>
                  <a:gd name="connsiteX4" fmla="*/ 1653034 w 3856457"/>
                  <a:gd name="connsiteY4" fmla="*/ 4005397 h 4462813"/>
                  <a:gd name="connsiteX5" fmla="*/ 1454574 w 3856457"/>
                  <a:gd name="connsiteY5" fmla="*/ 3940106 h 4462813"/>
                  <a:gd name="connsiteX6" fmla="*/ 1186180 w 3856457"/>
                  <a:gd name="connsiteY6" fmla="*/ 3411946 h 4462813"/>
                  <a:gd name="connsiteX7" fmla="*/ 1250439 w 3856457"/>
                  <a:gd name="connsiteY7" fmla="*/ 3213150 h 4462813"/>
                  <a:gd name="connsiteX8" fmla="*/ 2121195 w 3856457"/>
                  <a:gd name="connsiteY8" fmla="*/ 2770660 h 4462813"/>
                  <a:gd name="connsiteX9" fmla="*/ 1437737 w 3856457"/>
                  <a:gd name="connsiteY9" fmla="*/ 1425714 h 4462813"/>
                  <a:gd name="connsiteX10" fmla="*/ 1430077 w 3856457"/>
                  <a:gd name="connsiteY10" fmla="*/ 1429778 h 4462813"/>
                  <a:gd name="connsiteX11" fmla="*/ 1029518 w 3856457"/>
                  <a:gd name="connsiteY11" fmla="*/ 1185869 h 4462813"/>
                  <a:gd name="connsiteX12" fmla="*/ 952214 w 3856457"/>
                  <a:gd name="connsiteY12" fmla="*/ 1192030 h 4462813"/>
                  <a:gd name="connsiteX13" fmla="*/ 820844 w 3856457"/>
                  <a:gd name="connsiteY13" fmla="*/ 1285763 h 4462813"/>
                  <a:gd name="connsiteX14" fmla="*/ 634602 w 3856457"/>
                  <a:gd name="connsiteY14" fmla="*/ 1442086 h 4462813"/>
                  <a:gd name="connsiteX15" fmla="*/ 590242 w 3856457"/>
                  <a:gd name="connsiteY15" fmla="*/ 1465728 h 4462813"/>
                  <a:gd name="connsiteX16" fmla="*/ 399461 w 3856457"/>
                  <a:gd name="connsiteY16" fmla="*/ 1437692 h 4462813"/>
                  <a:gd name="connsiteX17" fmla="*/ 103286 w 3856457"/>
                  <a:gd name="connsiteY17" fmla="*/ 1169385 h 4462813"/>
                  <a:gd name="connsiteX18" fmla="*/ 37834 w 3856457"/>
                  <a:gd name="connsiteY18" fmla="*/ 878603 h 4462813"/>
                  <a:gd name="connsiteX19" fmla="*/ 1270336 w 3856457"/>
                  <a:gd name="connsiteY19" fmla="*/ 0 h 4462813"/>
                  <a:gd name="connsiteX20" fmla="*/ 2117411 w 3856457"/>
                  <a:gd name="connsiteY20" fmla="*/ 524475 h 4462813"/>
                  <a:gd name="connsiteX21" fmla="*/ 3837899 w 3856457"/>
                  <a:gd name="connsiteY21" fmla="*/ 3910149 h 4462813"/>
                  <a:gd name="connsiteX22" fmla="*/ 3764180 w 3856457"/>
                  <a:gd name="connsiteY22" fmla="*/ 4138213 h 4462813"/>
                  <a:gd name="connsiteX0" fmla="*/ 3764180 w 3856457"/>
                  <a:gd name="connsiteY0" fmla="*/ 3786696 h 4111296"/>
                  <a:gd name="connsiteX1" fmla="*/ 3161410 w 3856457"/>
                  <a:gd name="connsiteY1" fmla="*/ 4093005 h 4111296"/>
                  <a:gd name="connsiteX2" fmla="*/ 2933732 w 3856457"/>
                  <a:gd name="connsiteY2" fmla="*/ 4018100 h 4111296"/>
                  <a:gd name="connsiteX3" fmla="*/ 2523789 w 3856457"/>
                  <a:gd name="connsiteY3" fmla="*/ 3211391 h 4111296"/>
                  <a:gd name="connsiteX4" fmla="*/ 1653034 w 3856457"/>
                  <a:gd name="connsiteY4" fmla="*/ 3653880 h 4111296"/>
                  <a:gd name="connsiteX5" fmla="*/ 1454574 w 3856457"/>
                  <a:gd name="connsiteY5" fmla="*/ 3588589 h 4111296"/>
                  <a:gd name="connsiteX6" fmla="*/ 1186180 w 3856457"/>
                  <a:gd name="connsiteY6" fmla="*/ 3060429 h 4111296"/>
                  <a:gd name="connsiteX7" fmla="*/ 1250439 w 3856457"/>
                  <a:gd name="connsiteY7" fmla="*/ 2861633 h 4111296"/>
                  <a:gd name="connsiteX8" fmla="*/ 2121195 w 3856457"/>
                  <a:gd name="connsiteY8" fmla="*/ 2419143 h 4111296"/>
                  <a:gd name="connsiteX9" fmla="*/ 1437737 w 3856457"/>
                  <a:gd name="connsiteY9" fmla="*/ 1074197 h 4111296"/>
                  <a:gd name="connsiteX10" fmla="*/ 1430077 w 3856457"/>
                  <a:gd name="connsiteY10" fmla="*/ 1078261 h 4111296"/>
                  <a:gd name="connsiteX11" fmla="*/ 1029518 w 3856457"/>
                  <a:gd name="connsiteY11" fmla="*/ 834352 h 4111296"/>
                  <a:gd name="connsiteX12" fmla="*/ 952214 w 3856457"/>
                  <a:gd name="connsiteY12" fmla="*/ 840513 h 4111296"/>
                  <a:gd name="connsiteX13" fmla="*/ 820844 w 3856457"/>
                  <a:gd name="connsiteY13" fmla="*/ 934246 h 4111296"/>
                  <a:gd name="connsiteX14" fmla="*/ 634602 w 3856457"/>
                  <a:gd name="connsiteY14" fmla="*/ 1090569 h 4111296"/>
                  <a:gd name="connsiteX15" fmla="*/ 590242 w 3856457"/>
                  <a:gd name="connsiteY15" fmla="*/ 1114211 h 4111296"/>
                  <a:gd name="connsiteX16" fmla="*/ 399461 w 3856457"/>
                  <a:gd name="connsiteY16" fmla="*/ 1086175 h 4111296"/>
                  <a:gd name="connsiteX17" fmla="*/ 103286 w 3856457"/>
                  <a:gd name="connsiteY17" fmla="*/ 817868 h 4111296"/>
                  <a:gd name="connsiteX18" fmla="*/ 37834 w 3856457"/>
                  <a:gd name="connsiteY18" fmla="*/ 527086 h 4111296"/>
                  <a:gd name="connsiteX19" fmla="*/ 2117411 w 3856457"/>
                  <a:gd name="connsiteY19" fmla="*/ 172958 h 4111296"/>
                  <a:gd name="connsiteX20" fmla="*/ 3837899 w 3856457"/>
                  <a:gd name="connsiteY20" fmla="*/ 3558632 h 4111296"/>
                  <a:gd name="connsiteX21" fmla="*/ 3764180 w 3856457"/>
                  <a:gd name="connsiteY21" fmla="*/ 3786696 h 4111296"/>
                  <a:gd name="connsiteX0" fmla="*/ 3764180 w 3856457"/>
                  <a:gd name="connsiteY0" fmla="*/ 3589131 h 3913731"/>
                  <a:gd name="connsiteX1" fmla="*/ 3161410 w 3856457"/>
                  <a:gd name="connsiteY1" fmla="*/ 3895440 h 3913731"/>
                  <a:gd name="connsiteX2" fmla="*/ 2933732 w 3856457"/>
                  <a:gd name="connsiteY2" fmla="*/ 3820535 h 3913731"/>
                  <a:gd name="connsiteX3" fmla="*/ 2523789 w 3856457"/>
                  <a:gd name="connsiteY3" fmla="*/ 3013826 h 3913731"/>
                  <a:gd name="connsiteX4" fmla="*/ 1653034 w 3856457"/>
                  <a:gd name="connsiteY4" fmla="*/ 3456315 h 3913731"/>
                  <a:gd name="connsiteX5" fmla="*/ 1454574 w 3856457"/>
                  <a:gd name="connsiteY5" fmla="*/ 3391024 h 3913731"/>
                  <a:gd name="connsiteX6" fmla="*/ 1186180 w 3856457"/>
                  <a:gd name="connsiteY6" fmla="*/ 2862864 h 3913731"/>
                  <a:gd name="connsiteX7" fmla="*/ 1250439 w 3856457"/>
                  <a:gd name="connsiteY7" fmla="*/ 2664068 h 3913731"/>
                  <a:gd name="connsiteX8" fmla="*/ 2121195 w 3856457"/>
                  <a:gd name="connsiteY8" fmla="*/ 2221578 h 3913731"/>
                  <a:gd name="connsiteX9" fmla="*/ 1437737 w 3856457"/>
                  <a:gd name="connsiteY9" fmla="*/ 876632 h 3913731"/>
                  <a:gd name="connsiteX10" fmla="*/ 1430077 w 3856457"/>
                  <a:gd name="connsiteY10" fmla="*/ 880696 h 3913731"/>
                  <a:gd name="connsiteX11" fmla="*/ 1029518 w 3856457"/>
                  <a:gd name="connsiteY11" fmla="*/ 636787 h 3913731"/>
                  <a:gd name="connsiteX12" fmla="*/ 952214 w 3856457"/>
                  <a:gd name="connsiteY12" fmla="*/ 642948 h 3913731"/>
                  <a:gd name="connsiteX13" fmla="*/ 820844 w 3856457"/>
                  <a:gd name="connsiteY13" fmla="*/ 736681 h 3913731"/>
                  <a:gd name="connsiteX14" fmla="*/ 634602 w 3856457"/>
                  <a:gd name="connsiteY14" fmla="*/ 893004 h 3913731"/>
                  <a:gd name="connsiteX15" fmla="*/ 590242 w 3856457"/>
                  <a:gd name="connsiteY15" fmla="*/ 916646 h 3913731"/>
                  <a:gd name="connsiteX16" fmla="*/ 399461 w 3856457"/>
                  <a:gd name="connsiteY16" fmla="*/ 888610 h 3913731"/>
                  <a:gd name="connsiteX17" fmla="*/ 103286 w 3856457"/>
                  <a:gd name="connsiteY17" fmla="*/ 620303 h 3913731"/>
                  <a:gd name="connsiteX18" fmla="*/ 37834 w 3856457"/>
                  <a:gd name="connsiteY18" fmla="*/ 329521 h 3913731"/>
                  <a:gd name="connsiteX19" fmla="*/ 2254483 w 3856457"/>
                  <a:gd name="connsiteY19" fmla="*/ 220367 h 3913731"/>
                  <a:gd name="connsiteX20" fmla="*/ 3837899 w 3856457"/>
                  <a:gd name="connsiteY20" fmla="*/ 3361067 h 3913731"/>
                  <a:gd name="connsiteX21" fmla="*/ 3764180 w 3856457"/>
                  <a:gd name="connsiteY21" fmla="*/ 3589131 h 3913731"/>
                  <a:gd name="connsiteX0" fmla="*/ 3764180 w 3856457"/>
                  <a:gd name="connsiteY0" fmla="*/ 3892132 h 4216732"/>
                  <a:gd name="connsiteX1" fmla="*/ 3161410 w 3856457"/>
                  <a:gd name="connsiteY1" fmla="*/ 4198441 h 4216732"/>
                  <a:gd name="connsiteX2" fmla="*/ 2933732 w 3856457"/>
                  <a:gd name="connsiteY2" fmla="*/ 4123536 h 4216732"/>
                  <a:gd name="connsiteX3" fmla="*/ 2523789 w 3856457"/>
                  <a:gd name="connsiteY3" fmla="*/ 3316827 h 4216732"/>
                  <a:gd name="connsiteX4" fmla="*/ 1653034 w 3856457"/>
                  <a:gd name="connsiteY4" fmla="*/ 3759316 h 4216732"/>
                  <a:gd name="connsiteX5" fmla="*/ 1454574 w 3856457"/>
                  <a:gd name="connsiteY5" fmla="*/ 3694025 h 4216732"/>
                  <a:gd name="connsiteX6" fmla="*/ 1186180 w 3856457"/>
                  <a:gd name="connsiteY6" fmla="*/ 3165865 h 4216732"/>
                  <a:gd name="connsiteX7" fmla="*/ 1250439 w 3856457"/>
                  <a:gd name="connsiteY7" fmla="*/ 2967069 h 4216732"/>
                  <a:gd name="connsiteX8" fmla="*/ 2121195 w 3856457"/>
                  <a:gd name="connsiteY8" fmla="*/ 2524579 h 4216732"/>
                  <a:gd name="connsiteX9" fmla="*/ 1437737 w 3856457"/>
                  <a:gd name="connsiteY9" fmla="*/ 1179633 h 4216732"/>
                  <a:gd name="connsiteX10" fmla="*/ 1430077 w 3856457"/>
                  <a:gd name="connsiteY10" fmla="*/ 1183697 h 4216732"/>
                  <a:gd name="connsiteX11" fmla="*/ 1029518 w 3856457"/>
                  <a:gd name="connsiteY11" fmla="*/ 939788 h 4216732"/>
                  <a:gd name="connsiteX12" fmla="*/ 952214 w 3856457"/>
                  <a:gd name="connsiteY12" fmla="*/ 945949 h 4216732"/>
                  <a:gd name="connsiteX13" fmla="*/ 820844 w 3856457"/>
                  <a:gd name="connsiteY13" fmla="*/ 1039682 h 4216732"/>
                  <a:gd name="connsiteX14" fmla="*/ 634602 w 3856457"/>
                  <a:gd name="connsiteY14" fmla="*/ 1196005 h 4216732"/>
                  <a:gd name="connsiteX15" fmla="*/ 590242 w 3856457"/>
                  <a:gd name="connsiteY15" fmla="*/ 1219647 h 4216732"/>
                  <a:gd name="connsiteX16" fmla="*/ 399461 w 3856457"/>
                  <a:gd name="connsiteY16" fmla="*/ 1191611 h 4216732"/>
                  <a:gd name="connsiteX17" fmla="*/ 103286 w 3856457"/>
                  <a:gd name="connsiteY17" fmla="*/ 923304 h 4216732"/>
                  <a:gd name="connsiteX18" fmla="*/ 37834 w 3856457"/>
                  <a:gd name="connsiteY18" fmla="*/ 632522 h 4216732"/>
                  <a:gd name="connsiteX19" fmla="*/ 2254483 w 3856457"/>
                  <a:gd name="connsiteY19" fmla="*/ 523368 h 4216732"/>
                  <a:gd name="connsiteX20" fmla="*/ 3837899 w 3856457"/>
                  <a:gd name="connsiteY20" fmla="*/ 3664068 h 4216732"/>
                  <a:gd name="connsiteX21" fmla="*/ 3764180 w 3856457"/>
                  <a:gd name="connsiteY21" fmla="*/ 3892132 h 4216732"/>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430077 w 3856457"/>
                  <a:gd name="connsiteY10" fmla="*/ 1238778 h 4271813"/>
                  <a:gd name="connsiteX11" fmla="*/ 1029518 w 3856457"/>
                  <a:gd name="connsiteY11" fmla="*/ 994869 h 4271813"/>
                  <a:gd name="connsiteX12" fmla="*/ 952214 w 3856457"/>
                  <a:gd name="connsiteY12" fmla="*/ 1001030 h 4271813"/>
                  <a:gd name="connsiteX13" fmla="*/ 820844 w 3856457"/>
                  <a:gd name="connsiteY13" fmla="*/ 1094763 h 4271813"/>
                  <a:gd name="connsiteX14" fmla="*/ 634602 w 3856457"/>
                  <a:gd name="connsiteY14" fmla="*/ 1251086 h 4271813"/>
                  <a:gd name="connsiteX15" fmla="*/ 590242 w 3856457"/>
                  <a:gd name="connsiteY15" fmla="*/ 1274728 h 4271813"/>
                  <a:gd name="connsiteX16" fmla="*/ 399461 w 3856457"/>
                  <a:gd name="connsiteY16" fmla="*/ 1246692 h 4271813"/>
                  <a:gd name="connsiteX17" fmla="*/ 103286 w 3856457"/>
                  <a:gd name="connsiteY17" fmla="*/ 978385 h 4271813"/>
                  <a:gd name="connsiteX18" fmla="*/ 37834 w 3856457"/>
                  <a:gd name="connsiteY18" fmla="*/ 687603 h 4271813"/>
                  <a:gd name="connsiteX19" fmla="*/ 2254483 w 3856457"/>
                  <a:gd name="connsiteY19" fmla="*/ 578449 h 4271813"/>
                  <a:gd name="connsiteX20" fmla="*/ 3837899 w 3856457"/>
                  <a:gd name="connsiteY20" fmla="*/ 3719149 h 4271813"/>
                  <a:gd name="connsiteX21" fmla="*/ 3764180 w 3856457"/>
                  <a:gd name="connsiteY21"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029518 w 3856457"/>
                  <a:gd name="connsiteY10" fmla="*/ 994869 h 4271813"/>
                  <a:gd name="connsiteX11" fmla="*/ 952214 w 3856457"/>
                  <a:gd name="connsiteY11" fmla="*/ 1001030 h 4271813"/>
                  <a:gd name="connsiteX12" fmla="*/ 820844 w 3856457"/>
                  <a:gd name="connsiteY12" fmla="*/ 1094763 h 4271813"/>
                  <a:gd name="connsiteX13" fmla="*/ 634602 w 3856457"/>
                  <a:gd name="connsiteY13" fmla="*/ 1251086 h 4271813"/>
                  <a:gd name="connsiteX14" fmla="*/ 590242 w 3856457"/>
                  <a:gd name="connsiteY14" fmla="*/ 1274728 h 4271813"/>
                  <a:gd name="connsiteX15" fmla="*/ 399461 w 3856457"/>
                  <a:gd name="connsiteY15" fmla="*/ 1246692 h 4271813"/>
                  <a:gd name="connsiteX16" fmla="*/ 103286 w 3856457"/>
                  <a:gd name="connsiteY16" fmla="*/ 978385 h 4271813"/>
                  <a:gd name="connsiteX17" fmla="*/ 37834 w 3856457"/>
                  <a:gd name="connsiteY17" fmla="*/ 687603 h 4271813"/>
                  <a:gd name="connsiteX18" fmla="*/ 2254483 w 3856457"/>
                  <a:gd name="connsiteY18" fmla="*/ 578449 h 4271813"/>
                  <a:gd name="connsiteX19" fmla="*/ 3837899 w 3856457"/>
                  <a:gd name="connsiteY19" fmla="*/ 3719149 h 4271813"/>
                  <a:gd name="connsiteX20" fmla="*/ 3764180 w 3856457"/>
                  <a:gd name="connsiteY20"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952214 w 3856457"/>
                  <a:gd name="connsiteY10" fmla="*/ 1001030 h 4271813"/>
                  <a:gd name="connsiteX11" fmla="*/ 820844 w 3856457"/>
                  <a:gd name="connsiteY11" fmla="*/ 1094763 h 4271813"/>
                  <a:gd name="connsiteX12" fmla="*/ 634602 w 3856457"/>
                  <a:gd name="connsiteY12" fmla="*/ 1251086 h 4271813"/>
                  <a:gd name="connsiteX13" fmla="*/ 590242 w 3856457"/>
                  <a:gd name="connsiteY13" fmla="*/ 1274728 h 4271813"/>
                  <a:gd name="connsiteX14" fmla="*/ 399461 w 3856457"/>
                  <a:gd name="connsiteY14" fmla="*/ 1246692 h 4271813"/>
                  <a:gd name="connsiteX15" fmla="*/ 103286 w 3856457"/>
                  <a:gd name="connsiteY15" fmla="*/ 978385 h 4271813"/>
                  <a:gd name="connsiteX16" fmla="*/ 37834 w 3856457"/>
                  <a:gd name="connsiteY16" fmla="*/ 687603 h 4271813"/>
                  <a:gd name="connsiteX17" fmla="*/ 2254483 w 3856457"/>
                  <a:gd name="connsiteY17" fmla="*/ 578449 h 4271813"/>
                  <a:gd name="connsiteX18" fmla="*/ 3837899 w 3856457"/>
                  <a:gd name="connsiteY18" fmla="*/ 3719149 h 4271813"/>
                  <a:gd name="connsiteX19" fmla="*/ 3764180 w 3856457"/>
                  <a:gd name="connsiteY19"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820844 w 3856457"/>
                  <a:gd name="connsiteY10" fmla="*/ 1094763 h 4271813"/>
                  <a:gd name="connsiteX11" fmla="*/ 634602 w 3856457"/>
                  <a:gd name="connsiteY11" fmla="*/ 1251086 h 4271813"/>
                  <a:gd name="connsiteX12" fmla="*/ 590242 w 3856457"/>
                  <a:gd name="connsiteY12" fmla="*/ 1274728 h 4271813"/>
                  <a:gd name="connsiteX13" fmla="*/ 399461 w 3856457"/>
                  <a:gd name="connsiteY13" fmla="*/ 1246692 h 4271813"/>
                  <a:gd name="connsiteX14" fmla="*/ 103286 w 3856457"/>
                  <a:gd name="connsiteY14" fmla="*/ 978385 h 4271813"/>
                  <a:gd name="connsiteX15" fmla="*/ 37834 w 3856457"/>
                  <a:gd name="connsiteY15" fmla="*/ 687603 h 4271813"/>
                  <a:gd name="connsiteX16" fmla="*/ 2254483 w 3856457"/>
                  <a:gd name="connsiteY16" fmla="*/ 578449 h 4271813"/>
                  <a:gd name="connsiteX17" fmla="*/ 3837899 w 3856457"/>
                  <a:gd name="connsiteY17" fmla="*/ 3719149 h 4271813"/>
                  <a:gd name="connsiteX18" fmla="*/ 3764180 w 3856457"/>
                  <a:gd name="connsiteY18"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51300 w 3856457"/>
                  <a:gd name="connsiteY11" fmla="*/ 1266201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90079 w 3856457"/>
                  <a:gd name="connsiteY10" fmla="*/ 124964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6457" h="4271813">
                    <a:moveTo>
                      <a:pt x="3764180" y="3947213"/>
                    </a:moveTo>
                    <a:lnTo>
                      <a:pt x="3161410" y="4253522"/>
                    </a:lnTo>
                    <a:cubicBezTo>
                      <a:pt x="3078183" y="4295814"/>
                      <a:pt x="2976246" y="4262278"/>
                      <a:pt x="2933732" y="4178617"/>
                    </a:cubicBezTo>
                    <a:lnTo>
                      <a:pt x="2523789" y="3371908"/>
                    </a:lnTo>
                    <a:lnTo>
                      <a:pt x="1653034" y="3814397"/>
                    </a:lnTo>
                    <a:cubicBezTo>
                      <a:pt x="1580486" y="3851263"/>
                      <a:pt x="1491632" y="3822031"/>
                      <a:pt x="1454574" y="3749106"/>
                    </a:cubicBezTo>
                    <a:lnTo>
                      <a:pt x="1186180" y="3220946"/>
                    </a:lnTo>
                    <a:cubicBezTo>
                      <a:pt x="1149122" y="3148021"/>
                      <a:pt x="1177892" y="3059016"/>
                      <a:pt x="1250439" y="3022150"/>
                    </a:cubicBezTo>
                    <a:lnTo>
                      <a:pt x="2121195" y="2579660"/>
                    </a:lnTo>
                    <a:lnTo>
                      <a:pt x="1437737" y="1234714"/>
                    </a:lnTo>
                    <a:cubicBezTo>
                      <a:pt x="1196057" y="807441"/>
                      <a:pt x="862198" y="1006185"/>
                      <a:pt x="590079" y="1249641"/>
                    </a:cubicBezTo>
                    <a:cubicBezTo>
                      <a:pt x="532130" y="1301486"/>
                      <a:pt x="469360" y="1298959"/>
                      <a:pt x="399461" y="1246692"/>
                    </a:cubicBezTo>
                    <a:lnTo>
                      <a:pt x="103286" y="978385"/>
                    </a:lnTo>
                    <a:cubicBezTo>
                      <a:pt x="6652" y="869307"/>
                      <a:pt x="-36984" y="781399"/>
                      <a:pt x="37834" y="687603"/>
                    </a:cubicBezTo>
                    <a:cubicBezTo>
                      <a:pt x="212672" y="344080"/>
                      <a:pt x="1564012" y="-608841"/>
                      <a:pt x="2254483" y="578449"/>
                    </a:cubicBezTo>
                    <a:lnTo>
                      <a:pt x="3837899" y="3719149"/>
                    </a:lnTo>
                    <a:cubicBezTo>
                      <a:pt x="3880413" y="3802810"/>
                      <a:pt x="3847408" y="3904920"/>
                      <a:pt x="3764180" y="39472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20" name="Freeform 19"/>
              <p:cNvSpPr/>
              <p:nvPr userDrawn="1"/>
            </p:nvSpPr>
            <p:spPr>
              <a:xfrm rot="2700000">
                <a:off x="3272816" y="3132054"/>
                <a:ext cx="1244257" cy="1383227"/>
              </a:xfrm>
              <a:custGeom>
                <a:avLst/>
                <a:gdLst>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506395 w 4663519"/>
                  <a:gd name="connsiteY42" fmla="*/ 2803965 h 5133542"/>
                  <a:gd name="connsiteX43" fmla="*/ 490793 w 4663519"/>
                  <a:gd name="connsiteY43" fmla="*/ 2876759 h 5133542"/>
                  <a:gd name="connsiteX44" fmla="*/ 412514 w 4663519"/>
                  <a:gd name="connsiteY44" fmla="*/ 2784997 h 5133542"/>
                  <a:gd name="connsiteX45" fmla="*/ 561039 w 4663519"/>
                  <a:gd name="connsiteY4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490793 w 4663519"/>
                  <a:gd name="connsiteY42" fmla="*/ 2876759 h 5133542"/>
                  <a:gd name="connsiteX43" fmla="*/ 412514 w 4663519"/>
                  <a:gd name="connsiteY43" fmla="*/ 2784997 h 5133542"/>
                  <a:gd name="connsiteX44" fmla="*/ 561039 w 4663519"/>
                  <a:gd name="connsiteY4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90793 w 4663519"/>
                  <a:gd name="connsiteY41" fmla="*/ 2876759 h 5133542"/>
                  <a:gd name="connsiteX42" fmla="*/ 412514 w 4663519"/>
                  <a:gd name="connsiteY42" fmla="*/ 2784997 h 5133542"/>
                  <a:gd name="connsiteX43" fmla="*/ 561039 w 4663519"/>
                  <a:gd name="connsiteY4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12514 w 4663519"/>
                  <a:gd name="connsiteY41" fmla="*/ 2784997 h 5133542"/>
                  <a:gd name="connsiteX42" fmla="*/ 561039 w 4663519"/>
                  <a:gd name="connsiteY4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162572 w 4663519"/>
                  <a:gd name="connsiteY38" fmla="*/ 2551013 h 5133542"/>
                  <a:gd name="connsiteX39" fmla="*/ 1811350 w 4663519"/>
                  <a:gd name="connsiteY39" fmla="*/ 3225676 h 5133542"/>
                  <a:gd name="connsiteX40" fmla="*/ 412514 w 4663519"/>
                  <a:gd name="connsiteY40" fmla="*/ 2784997 h 5133542"/>
                  <a:gd name="connsiteX41" fmla="*/ 561039 w 4663519"/>
                  <a:gd name="connsiteY4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162572 w 4663519"/>
                  <a:gd name="connsiteY37" fmla="*/ 2551013 h 5133542"/>
                  <a:gd name="connsiteX38" fmla="*/ 1811350 w 4663519"/>
                  <a:gd name="connsiteY38" fmla="*/ 3225676 h 5133542"/>
                  <a:gd name="connsiteX39" fmla="*/ 412514 w 4663519"/>
                  <a:gd name="connsiteY39" fmla="*/ 2784997 h 5133542"/>
                  <a:gd name="connsiteX40" fmla="*/ 561039 w 4663519"/>
                  <a:gd name="connsiteY4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162572 w 4663519"/>
                  <a:gd name="connsiteY36" fmla="*/ 2551013 h 5133542"/>
                  <a:gd name="connsiteX37" fmla="*/ 1811350 w 4663519"/>
                  <a:gd name="connsiteY37" fmla="*/ 3225676 h 5133542"/>
                  <a:gd name="connsiteX38" fmla="*/ 412514 w 4663519"/>
                  <a:gd name="connsiteY38" fmla="*/ 2784997 h 5133542"/>
                  <a:gd name="connsiteX39" fmla="*/ 561039 w 4663519"/>
                  <a:gd name="connsiteY3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162572 w 4663519"/>
                  <a:gd name="connsiteY35" fmla="*/ 2551013 h 5133542"/>
                  <a:gd name="connsiteX36" fmla="*/ 1811350 w 4663519"/>
                  <a:gd name="connsiteY36" fmla="*/ 3225676 h 5133542"/>
                  <a:gd name="connsiteX37" fmla="*/ 412514 w 4663519"/>
                  <a:gd name="connsiteY37" fmla="*/ 2784997 h 5133542"/>
                  <a:gd name="connsiteX38" fmla="*/ 561039 w 4663519"/>
                  <a:gd name="connsiteY3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162572 w 4663519"/>
                  <a:gd name="connsiteY34" fmla="*/ 2551013 h 5133542"/>
                  <a:gd name="connsiteX35" fmla="*/ 1811350 w 4663519"/>
                  <a:gd name="connsiteY35" fmla="*/ 3225676 h 5133542"/>
                  <a:gd name="connsiteX36" fmla="*/ 412514 w 4663519"/>
                  <a:gd name="connsiteY36" fmla="*/ 2784997 h 5133542"/>
                  <a:gd name="connsiteX37" fmla="*/ 561039 w 4663519"/>
                  <a:gd name="connsiteY3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162572 w 4663519"/>
                  <a:gd name="connsiteY33" fmla="*/ 2551013 h 5133542"/>
                  <a:gd name="connsiteX34" fmla="*/ 1811350 w 4663519"/>
                  <a:gd name="connsiteY34" fmla="*/ 3225676 h 5133542"/>
                  <a:gd name="connsiteX35" fmla="*/ 412514 w 4663519"/>
                  <a:gd name="connsiteY35" fmla="*/ 2784997 h 5133542"/>
                  <a:gd name="connsiteX36" fmla="*/ 561039 w 4663519"/>
                  <a:gd name="connsiteY3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162572 w 4663519"/>
                  <a:gd name="connsiteY32" fmla="*/ 2551013 h 5133542"/>
                  <a:gd name="connsiteX33" fmla="*/ 1811350 w 4663519"/>
                  <a:gd name="connsiteY33" fmla="*/ 3225676 h 5133542"/>
                  <a:gd name="connsiteX34" fmla="*/ 412514 w 4663519"/>
                  <a:gd name="connsiteY34" fmla="*/ 2784997 h 5133542"/>
                  <a:gd name="connsiteX35" fmla="*/ 561039 w 4663519"/>
                  <a:gd name="connsiteY3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30684 w 4663519"/>
                  <a:gd name="connsiteY20" fmla="*/ 2328788 h 5133542"/>
                  <a:gd name="connsiteX21" fmla="*/ 4157011 w 4663519"/>
                  <a:gd name="connsiteY21" fmla="*/ 2253520 h 5133542"/>
                  <a:gd name="connsiteX22" fmla="*/ 4190576 w 4663519"/>
                  <a:gd name="connsiteY22" fmla="*/ 2116047 h 5133542"/>
                  <a:gd name="connsiteX23" fmla="*/ 4268418 w 4663519"/>
                  <a:gd name="connsiteY23" fmla="*/ 2208247 h 5133542"/>
                  <a:gd name="connsiteX24" fmla="*/ 4046803 w 4663519"/>
                  <a:gd name="connsiteY24" fmla="*/ 4382094 h 5133542"/>
                  <a:gd name="connsiteX25" fmla="*/ 2617781 w 4663519"/>
                  <a:gd name="connsiteY25" fmla="*/ 5131538 h 5133542"/>
                  <a:gd name="connsiteX26" fmla="*/ 2413562 w 4663519"/>
                  <a:gd name="connsiteY26" fmla="*/ 4943309 h 5133542"/>
                  <a:gd name="connsiteX27" fmla="*/ 2331583 w 4663519"/>
                  <a:gd name="connsiteY27" fmla="*/ 4528627 h 5133542"/>
                  <a:gd name="connsiteX28" fmla="*/ 2505259 w 4663519"/>
                  <a:gd name="connsiteY28" fmla="*/ 4292718 h 5133542"/>
                  <a:gd name="connsiteX29" fmla="*/ 3408527 w 4663519"/>
                  <a:gd name="connsiteY29" fmla="*/ 3774186 h 5133542"/>
                  <a:gd name="connsiteX30" fmla="*/ 3588526 w 4663519"/>
                  <a:gd name="connsiteY30" fmla="*/ 3331437 h 5133542"/>
                  <a:gd name="connsiteX31" fmla="*/ 3162572 w 4663519"/>
                  <a:gd name="connsiteY31" fmla="*/ 2551013 h 5133542"/>
                  <a:gd name="connsiteX32" fmla="*/ 1811350 w 4663519"/>
                  <a:gd name="connsiteY32" fmla="*/ 3225676 h 5133542"/>
                  <a:gd name="connsiteX33" fmla="*/ 412514 w 4663519"/>
                  <a:gd name="connsiteY33" fmla="*/ 2784997 h 5133542"/>
                  <a:gd name="connsiteX34" fmla="*/ 561039 w 4663519"/>
                  <a:gd name="connsiteY3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57011 w 4663519"/>
                  <a:gd name="connsiteY20" fmla="*/ 2253520 h 5133542"/>
                  <a:gd name="connsiteX21" fmla="*/ 4190576 w 4663519"/>
                  <a:gd name="connsiteY21" fmla="*/ 2116047 h 5133542"/>
                  <a:gd name="connsiteX22" fmla="*/ 4268418 w 4663519"/>
                  <a:gd name="connsiteY22" fmla="*/ 2208247 h 5133542"/>
                  <a:gd name="connsiteX23" fmla="*/ 4046803 w 4663519"/>
                  <a:gd name="connsiteY23" fmla="*/ 4382094 h 5133542"/>
                  <a:gd name="connsiteX24" fmla="*/ 2617781 w 4663519"/>
                  <a:gd name="connsiteY24" fmla="*/ 5131538 h 5133542"/>
                  <a:gd name="connsiteX25" fmla="*/ 2413562 w 4663519"/>
                  <a:gd name="connsiteY25" fmla="*/ 4943309 h 5133542"/>
                  <a:gd name="connsiteX26" fmla="*/ 2331583 w 4663519"/>
                  <a:gd name="connsiteY26" fmla="*/ 4528627 h 5133542"/>
                  <a:gd name="connsiteX27" fmla="*/ 2505259 w 4663519"/>
                  <a:gd name="connsiteY27" fmla="*/ 4292718 h 5133542"/>
                  <a:gd name="connsiteX28" fmla="*/ 3408527 w 4663519"/>
                  <a:gd name="connsiteY28" fmla="*/ 3774186 h 5133542"/>
                  <a:gd name="connsiteX29" fmla="*/ 3588526 w 4663519"/>
                  <a:gd name="connsiteY29" fmla="*/ 3331437 h 5133542"/>
                  <a:gd name="connsiteX30" fmla="*/ 3162572 w 4663519"/>
                  <a:gd name="connsiteY30" fmla="*/ 2551013 h 5133542"/>
                  <a:gd name="connsiteX31" fmla="*/ 1811350 w 4663519"/>
                  <a:gd name="connsiteY31" fmla="*/ 3225676 h 5133542"/>
                  <a:gd name="connsiteX32" fmla="*/ 412514 w 4663519"/>
                  <a:gd name="connsiteY32" fmla="*/ 2784997 h 5133542"/>
                  <a:gd name="connsiteX33" fmla="*/ 561039 w 4663519"/>
                  <a:gd name="connsiteY3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90576 w 4663519"/>
                  <a:gd name="connsiteY20" fmla="*/ 2116047 h 5133542"/>
                  <a:gd name="connsiteX21" fmla="*/ 4268418 w 4663519"/>
                  <a:gd name="connsiteY21" fmla="*/ 2208247 h 5133542"/>
                  <a:gd name="connsiteX22" fmla="*/ 4046803 w 4663519"/>
                  <a:gd name="connsiteY22" fmla="*/ 4382094 h 5133542"/>
                  <a:gd name="connsiteX23" fmla="*/ 2617781 w 4663519"/>
                  <a:gd name="connsiteY23" fmla="*/ 5131538 h 5133542"/>
                  <a:gd name="connsiteX24" fmla="*/ 2413562 w 4663519"/>
                  <a:gd name="connsiteY24" fmla="*/ 4943309 h 5133542"/>
                  <a:gd name="connsiteX25" fmla="*/ 2331583 w 4663519"/>
                  <a:gd name="connsiteY25" fmla="*/ 4528627 h 5133542"/>
                  <a:gd name="connsiteX26" fmla="*/ 2505259 w 4663519"/>
                  <a:gd name="connsiteY26" fmla="*/ 4292718 h 5133542"/>
                  <a:gd name="connsiteX27" fmla="*/ 3408527 w 4663519"/>
                  <a:gd name="connsiteY27" fmla="*/ 3774186 h 5133542"/>
                  <a:gd name="connsiteX28" fmla="*/ 3588526 w 4663519"/>
                  <a:gd name="connsiteY28" fmla="*/ 3331437 h 5133542"/>
                  <a:gd name="connsiteX29" fmla="*/ 3162572 w 4663519"/>
                  <a:gd name="connsiteY29" fmla="*/ 2551013 h 5133542"/>
                  <a:gd name="connsiteX30" fmla="*/ 1811350 w 4663519"/>
                  <a:gd name="connsiteY30" fmla="*/ 3225676 h 5133542"/>
                  <a:gd name="connsiteX31" fmla="*/ 412514 w 4663519"/>
                  <a:gd name="connsiteY31" fmla="*/ 2784997 h 5133542"/>
                  <a:gd name="connsiteX32" fmla="*/ 561039 w 4663519"/>
                  <a:gd name="connsiteY3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268418 w 4663519"/>
                  <a:gd name="connsiteY20" fmla="*/ 2208247 h 5133542"/>
                  <a:gd name="connsiteX21" fmla="*/ 4046803 w 4663519"/>
                  <a:gd name="connsiteY21" fmla="*/ 4382094 h 5133542"/>
                  <a:gd name="connsiteX22" fmla="*/ 2617781 w 4663519"/>
                  <a:gd name="connsiteY22" fmla="*/ 5131538 h 5133542"/>
                  <a:gd name="connsiteX23" fmla="*/ 2413562 w 4663519"/>
                  <a:gd name="connsiteY23" fmla="*/ 4943309 h 5133542"/>
                  <a:gd name="connsiteX24" fmla="*/ 2331583 w 4663519"/>
                  <a:gd name="connsiteY24" fmla="*/ 4528627 h 5133542"/>
                  <a:gd name="connsiteX25" fmla="*/ 2505259 w 4663519"/>
                  <a:gd name="connsiteY25" fmla="*/ 4292718 h 5133542"/>
                  <a:gd name="connsiteX26" fmla="*/ 3408527 w 4663519"/>
                  <a:gd name="connsiteY26" fmla="*/ 3774186 h 5133542"/>
                  <a:gd name="connsiteX27" fmla="*/ 3588526 w 4663519"/>
                  <a:gd name="connsiteY27" fmla="*/ 3331437 h 5133542"/>
                  <a:gd name="connsiteX28" fmla="*/ 3162572 w 4663519"/>
                  <a:gd name="connsiteY28" fmla="*/ 2551013 h 5133542"/>
                  <a:gd name="connsiteX29" fmla="*/ 1811350 w 4663519"/>
                  <a:gd name="connsiteY29" fmla="*/ 3225676 h 5133542"/>
                  <a:gd name="connsiteX30" fmla="*/ 412514 w 4663519"/>
                  <a:gd name="connsiteY30" fmla="*/ 2784997 h 5133542"/>
                  <a:gd name="connsiteX31" fmla="*/ 561039 w 4663519"/>
                  <a:gd name="connsiteY3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4268418 w 4663519"/>
                  <a:gd name="connsiteY19" fmla="*/ 2208247 h 5133542"/>
                  <a:gd name="connsiteX20" fmla="*/ 4046803 w 4663519"/>
                  <a:gd name="connsiteY20" fmla="*/ 4382094 h 5133542"/>
                  <a:gd name="connsiteX21" fmla="*/ 2617781 w 4663519"/>
                  <a:gd name="connsiteY21" fmla="*/ 5131538 h 5133542"/>
                  <a:gd name="connsiteX22" fmla="*/ 2413562 w 4663519"/>
                  <a:gd name="connsiteY22" fmla="*/ 4943309 h 5133542"/>
                  <a:gd name="connsiteX23" fmla="*/ 2331583 w 4663519"/>
                  <a:gd name="connsiteY23" fmla="*/ 4528627 h 5133542"/>
                  <a:gd name="connsiteX24" fmla="*/ 2505259 w 4663519"/>
                  <a:gd name="connsiteY24" fmla="*/ 4292718 h 5133542"/>
                  <a:gd name="connsiteX25" fmla="*/ 3408527 w 4663519"/>
                  <a:gd name="connsiteY25" fmla="*/ 3774186 h 5133542"/>
                  <a:gd name="connsiteX26" fmla="*/ 3588526 w 4663519"/>
                  <a:gd name="connsiteY26" fmla="*/ 3331437 h 5133542"/>
                  <a:gd name="connsiteX27" fmla="*/ 3162572 w 4663519"/>
                  <a:gd name="connsiteY27" fmla="*/ 2551013 h 5133542"/>
                  <a:gd name="connsiteX28" fmla="*/ 1811350 w 4663519"/>
                  <a:gd name="connsiteY28" fmla="*/ 3225676 h 5133542"/>
                  <a:gd name="connsiteX29" fmla="*/ 412514 w 4663519"/>
                  <a:gd name="connsiteY29" fmla="*/ 2784997 h 5133542"/>
                  <a:gd name="connsiteX30" fmla="*/ 561039 w 4663519"/>
                  <a:gd name="connsiteY3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4268418 w 4663519"/>
                  <a:gd name="connsiteY18" fmla="*/ 2208247 h 5133542"/>
                  <a:gd name="connsiteX19" fmla="*/ 4046803 w 4663519"/>
                  <a:gd name="connsiteY19" fmla="*/ 4382094 h 5133542"/>
                  <a:gd name="connsiteX20" fmla="*/ 2617781 w 4663519"/>
                  <a:gd name="connsiteY20" fmla="*/ 5131538 h 5133542"/>
                  <a:gd name="connsiteX21" fmla="*/ 2413562 w 4663519"/>
                  <a:gd name="connsiteY21" fmla="*/ 4943309 h 5133542"/>
                  <a:gd name="connsiteX22" fmla="*/ 2331583 w 4663519"/>
                  <a:gd name="connsiteY22" fmla="*/ 4528627 h 5133542"/>
                  <a:gd name="connsiteX23" fmla="*/ 2505259 w 4663519"/>
                  <a:gd name="connsiteY23" fmla="*/ 4292718 h 5133542"/>
                  <a:gd name="connsiteX24" fmla="*/ 3408527 w 4663519"/>
                  <a:gd name="connsiteY24" fmla="*/ 3774186 h 5133542"/>
                  <a:gd name="connsiteX25" fmla="*/ 3588526 w 4663519"/>
                  <a:gd name="connsiteY25" fmla="*/ 3331437 h 5133542"/>
                  <a:gd name="connsiteX26" fmla="*/ 3162572 w 4663519"/>
                  <a:gd name="connsiteY26" fmla="*/ 2551013 h 5133542"/>
                  <a:gd name="connsiteX27" fmla="*/ 1811350 w 4663519"/>
                  <a:gd name="connsiteY27" fmla="*/ 3225676 h 5133542"/>
                  <a:gd name="connsiteX28" fmla="*/ 412514 w 4663519"/>
                  <a:gd name="connsiteY28" fmla="*/ 2784997 h 5133542"/>
                  <a:gd name="connsiteX29" fmla="*/ 561039 w 4663519"/>
                  <a:gd name="connsiteY2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4268418 w 4663519"/>
                  <a:gd name="connsiteY17" fmla="*/ 2208247 h 5133542"/>
                  <a:gd name="connsiteX18" fmla="*/ 4046803 w 4663519"/>
                  <a:gd name="connsiteY18" fmla="*/ 4382094 h 5133542"/>
                  <a:gd name="connsiteX19" fmla="*/ 2617781 w 4663519"/>
                  <a:gd name="connsiteY19" fmla="*/ 5131538 h 5133542"/>
                  <a:gd name="connsiteX20" fmla="*/ 2413562 w 4663519"/>
                  <a:gd name="connsiteY20" fmla="*/ 4943309 h 5133542"/>
                  <a:gd name="connsiteX21" fmla="*/ 2331583 w 4663519"/>
                  <a:gd name="connsiteY21" fmla="*/ 4528627 h 5133542"/>
                  <a:gd name="connsiteX22" fmla="*/ 2505259 w 4663519"/>
                  <a:gd name="connsiteY22" fmla="*/ 4292718 h 5133542"/>
                  <a:gd name="connsiteX23" fmla="*/ 3408527 w 4663519"/>
                  <a:gd name="connsiteY23" fmla="*/ 3774186 h 5133542"/>
                  <a:gd name="connsiteX24" fmla="*/ 3588526 w 4663519"/>
                  <a:gd name="connsiteY24" fmla="*/ 3331437 h 5133542"/>
                  <a:gd name="connsiteX25" fmla="*/ 3162572 w 4663519"/>
                  <a:gd name="connsiteY25" fmla="*/ 2551013 h 5133542"/>
                  <a:gd name="connsiteX26" fmla="*/ 1811350 w 4663519"/>
                  <a:gd name="connsiteY26" fmla="*/ 3225676 h 5133542"/>
                  <a:gd name="connsiteX27" fmla="*/ 412514 w 4663519"/>
                  <a:gd name="connsiteY27" fmla="*/ 2784997 h 5133542"/>
                  <a:gd name="connsiteX28" fmla="*/ 561039 w 4663519"/>
                  <a:gd name="connsiteY2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4268418 w 4663519"/>
                  <a:gd name="connsiteY16" fmla="*/ 2208247 h 5133542"/>
                  <a:gd name="connsiteX17" fmla="*/ 4046803 w 4663519"/>
                  <a:gd name="connsiteY17" fmla="*/ 4382094 h 5133542"/>
                  <a:gd name="connsiteX18" fmla="*/ 2617781 w 4663519"/>
                  <a:gd name="connsiteY18" fmla="*/ 5131538 h 5133542"/>
                  <a:gd name="connsiteX19" fmla="*/ 2413562 w 4663519"/>
                  <a:gd name="connsiteY19" fmla="*/ 4943309 h 5133542"/>
                  <a:gd name="connsiteX20" fmla="*/ 2331583 w 4663519"/>
                  <a:gd name="connsiteY20" fmla="*/ 4528627 h 5133542"/>
                  <a:gd name="connsiteX21" fmla="*/ 2505259 w 4663519"/>
                  <a:gd name="connsiteY21" fmla="*/ 4292718 h 5133542"/>
                  <a:gd name="connsiteX22" fmla="*/ 3408527 w 4663519"/>
                  <a:gd name="connsiteY22" fmla="*/ 3774186 h 5133542"/>
                  <a:gd name="connsiteX23" fmla="*/ 3588526 w 4663519"/>
                  <a:gd name="connsiteY23" fmla="*/ 3331437 h 5133542"/>
                  <a:gd name="connsiteX24" fmla="*/ 3162572 w 4663519"/>
                  <a:gd name="connsiteY24" fmla="*/ 2551013 h 5133542"/>
                  <a:gd name="connsiteX25" fmla="*/ 1811350 w 4663519"/>
                  <a:gd name="connsiteY25" fmla="*/ 3225676 h 5133542"/>
                  <a:gd name="connsiteX26" fmla="*/ 412514 w 4663519"/>
                  <a:gd name="connsiteY26" fmla="*/ 2784997 h 5133542"/>
                  <a:gd name="connsiteX27" fmla="*/ 561039 w 4663519"/>
                  <a:gd name="connsiteY2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3286767 w 4663519"/>
                  <a:gd name="connsiteY14" fmla="*/ 1652115 h 5133542"/>
                  <a:gd name="connsiteX15" fmla="*/ 4268418 w 4663519"/>
                  <a:gd name="connsiteY15" fmla="*/ 2208247 h 5133542"/>
                  <a:gd name="connsiteX16" fmla="*/ 4046803 w 4663519"/>
                  <a:gd name="connsiteY16" fmla="*/ 4382094 h 5133542"/>
                  <a:gd name="connsiteX17" fmla="*/ 2617781 w 4663519"/>
                  <a:gd name="connsiteY17" fmla="*/ 5131538 h 5133542"/>
                  <a:gd name="connsiteX18" fmla="*/ 2413562 w 4663519"/>
                  <a:gd name="connsiteY18" fmla="*/ 4943309 h 5133542"/>
                  <a:gd name="connsiteX19" fmla="*/ 2331583 w 4663519"/>
                  <a:gd name="connsiteY19" fmla="*/ 4528627 h 5133542"/>
                  <a:gd name="connsiteX20" fmla="*/ 2505259 w 4663519"/>
                  <a:gd name="connsiteY20" fmla="*/ 4292718 h 5133542"/>
                  <a:gd name="connsiteX21" fmla="*/ 3408527 w 4663519"/>
                  <a:gd name="connsiteY21" fmla="*/ 3774186 h 5133542"/>
                  <a:gd name="connsiteX22" fmla="*/ 3588526 w 4663519"/>
                  <a:gd name="connsiteY22" fmla="*/ 3331437 h 5133542"/>
                  <a:gd name="connsiteX23" fmla="*/ 3162572 w 4663519"/>
                  <a:gd name="connsiteY23" fmla="*/ 2551013 h 5133542"/>
                  <a:gd name="connsiteX24" fmla="*/ 1811350 w 4663519"/>
                  <a:gd name="connsiteY24" fmla="*/ 3225676 h 5133542"/>
                  <a:gd name="connsiteX25" fmla="*/ 412514 w 4663519"/>
                  <a:gd name="connsiteY25" fmla="*/ 2784997 h 5133542"/>
                  <a:gd name="connsiteX26" fmla="*/ 561039 w 4663519"/>
                  <a:gd name="connsiteY2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3286767 w 4663519"/>
                  <a:gd name="connsiteY13" fmla="*/ 1652115 h 5133542"/>
                  <a:gd name="connsiteX14" fmla="*/ 4268418 w 4663519"/>
                  <a:gd name="connsiteY14" fmla="*/ 2208247 h 5133542"/>
                  <a:gd name="connsiteX15" fmla="*/ 4046803 w 4663519"/>
                  <a:gd name="connsiteY15" fmla="*/ 4382094 h 5133542"/>
                  <a:gd name="connsiteX16" fmla="*/ 2617781 w 4663519"/>
                  <a:gd name="connsiteY16" fmla="*/ 5131538 h 5133542"/>
                  <a:gd name="connsiteX17" fmla="*/ 2413562 w 4663519"/>
                  <a:gd name="connsiteY17" fmla="*/ 4943309 h 5133542"/>
                  <a:gd name="connsiteX18" fmla="*/ 2331583 w 4663519"/>
                  <a:gd name="connsiteY18" fmla="*/ 4528627 h 5133542"/>
                  <a:gd name="connsiteX19" fmla="*/ 2505259 w 4663519"/>
                  <a:gd name="connsiteY19" fmla="*/ 4292718 h 5133542"/>
                  <a:gd name="connsiteX20" fmla="*/ 3408527 w 4663519"/>
                  <a:gd name="connsiteY20" fmla="*/ 3774186 h 5133542"/>
                  <a:gd name="connsiteX21" fmla="*/ 3588526 w 4663519"/>
                  <a:gd name="connsiteY21" fmla="*/ 3331437 h 5133542"/>
                  <a:gd name="connsiteX22" fmla="*/ 3162572 w 4663519"/>
                  <a:gd name="connsiteY22" fmla="*/ 2551013 h 5133542"/>
                  <a:gd name="connsiteX23" fmla="*/ 1811350 w 4663519"/>
                  <a:gd name="connsiteY23" fmla="*/ 3225676 h 5133542"/>
                  <a:gd name="connsiteX24" fmla="*/ 412514 w 4663519"/>
                  <a:gd name="connsiteY24" fmla="*/ 2784997 h 5133542"/>
                  <a:gd name="connsiteX25" fmla="*/ 561039 w 4663519"/>
                  <a:gd name="connsiteY2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3286767 w 4663519"/>
                  <a:gd name="connsiteY12" fmla="*/ 1652115 h 5133542"/>
                  <a:gd name="connsiteX13" fmla="*/ 4268418 w 4663519"/>
                  <a:gd name="connsiteY13" fmla="*/ 2208247 h 5133542"/>
                  <a:gd name="connsiteX14" fmla="*/ 4046803 w 4663519"/>
                  <a:gd name="connsiteY14" fmla="*/ 4382094 h 5133542"/>
                  <a:gd name="connsiteX15" fmla="*/ 2617781 w 4663519"/>
                  <a:gd name="connsiteY15" fmla="*/ 5131538 h 5133542"/>
                  <a:gd name="connsiteX16" fmla="*/ 2413562 w 4663519"/>
                  <a:gd name="connsiteY16" fmla="*/ 4943309 h 5133542"/>
                  <a:gd name="connsiteX17" fmla="*/ 2331583 w 4663519"/>
                  <a:gd name="connsiteY17" fmla="*/ 4528627 h 5133542"/>
                  <a:gd name="connsiteX18" fmla="*/ 2505259 w 4663519"/>
                  <a:gd name="connsiteY18" fmla="*/ 4292718 h 5133542"/>
                  <a:gd name="connsiteX19" fmla="*/ 3408527 w 4663519"/>
                  <a:gd name="connsiteY19" fmla="*/ 3774186 h 5133542"/>
                  <a:gd name="connsiteX20" fmla="*/ 3588526 w 4663519"/>
                  <a:gd name="connsiteY20" fmla="*/ 3331437 h 5133542"/>
                  <a:gd name="connsiteX21" fmla="*/ 3162572 w 4663519"/>
                  <a:gd name="connsiteY21" fmla="*/ 2551013 h 5133542"/>
                  <a:gd name="connsiteX22" fmla="*/ 1811350 w 4663519"/>
                  <a:gd name="connsiteY22" fmla="*/ 3225676 h 5133542"/>
                  <a:gd name="connsiteX23" fmla="*/ 412514 w 4663519"/>
                  <a:gd name="connsiteY23" fmla="*/ 2784997 h 5133542"/>
                  <a:gd name="connsiteX24" fmla="*/ 561039 w 4663519"/>
                  <a:gd name="connsiteY2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1094143 w 4663519"/>
                  <a:gd name="connsiteY9" fmla="*/ 2093910 h 5133542"/>
                  <a:gd name="connsiteX10" fmla="*/ 1791337 w 4663519"/>
                  <a:gd name="connsiteY10" fmla="*/ 2254124 h 5133542"/>
                  <a:gd name="connsiteX11" fmla="*/ 3286767 w 4663519"/>
                  <a:gd name="connsiteY11" fmla="*/ 1652115 h 5133542"/>
                  <a:gd name="connsiteX12" fmla="*/ 4268418 w 4663519"/>
                  <a:gd name="connsiteY12" fmla="*/ 2208247 h 5133542"/>
                  <a:gd name="connsiteX13" fmla="*/ 4046803 w 4663519"/>
                  <a:gd name="connsiteY13" fmla="*/ 4382094 h 5133542"/>
                  <a:gd name="connsiteX14" fmla="*/ 2617781 w 4663519"/>
                  <a:gd name="connsiteY14" fmla="*/ 5131538 h 5133542"/>
                  <a:gd name="connsiteX15" fmla="*/ 2413562 w 4663519"/>
                  <a:gd name="connsiteY15" fmla="*/ 4943309 h 5133542"/>
                  <a:gd name="connsiteX16" fmla="*/ 2331583 w 4663519"/>
                  <a:gd name="connsiteY16" fmla="*/ 4528627 h 5133542"/>
                  <a:gd name="connsiteX17" fmla="*/ 2505259 w 4663519"/>
                  <a:gd name="connsiteY17" fmla="*/ 4292718 h 5133542"/>
                  <a:gd name="connsiteX18" fmla="*/ 3408527 w 4663519"/>
                  <a:gd name="connsiteY18" fmla="*/ 3774186 h 5133542"/>
                  <a:gd name="connsiteX19" fmla="*/ 3588526 w 4663519"/>
                  <a:gd name="connsiteY19" fmla="*/ 3331437 h 5133542"/>
                  <a:gd name="connsiteX20" fmla="*/ 3162572 w 4663519"/>
                  <a:gd name="connsiteY20" fmla="*/ 2551013 h 5133542"/>
                  <a:gd name="connsiteX21" fmla="*/ 1811350 w 4663519"/>
                  <a:gd name="connsiteY21" fmla="*/ 3225676 h 5133542"/>
                  <a:gd name="connsiteX22" fmla="*/ 412514 w 4663519"/>
                  <a:gd name="connsiteY22" fmla="*/ 2784997 h 5133542"/>
                  <a:gd name="connsiteX23" fmla="*/ 561039 w 4663519"/>
                  <a:gd name="connsiteY2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919349 w 4663519"/>
                  <a:gd name="connsiteY7" fmla="*/ 1952516 h 5133542"/>
                  <a:gd name="connsiteX8" fmla="*/ 1094143 w 4663519"/>
                  <a:gd name="connsiteY8" fmla="*/ 2093910 h 5133542"/>
                  <a:gd name="connsiteX9" fmla="*/ 1791337 w 4663519"/>
                  <a:gd name="connsiteY9" fmla="*/ 2254124 h 5133542"/>
                  <a:gd name="connsiteX10" fmla="*/ 3286767 w 4663519"/>
                  <a:gd name="connsiteY10" fmla="*/ 1652115 h 5133542"/>
                  <a:gd name="connsiteX11" fmla="*/ 4268418 w 4663519"/>
                  <a:gd name="connsiteY11" fmla="*/ 2208247 h 5133542"/>
                  <a:gd name="connsiteX12" fmla="*/ 4046803 w 4663519"/>
                  <a:gd name="connsiteY12" fmla="*/ 4382094 h 5133542"/>
                  <a:gd name="connsiteX13" fmla="*/ 2617781 w 4663519"/>
                  <a:gd name="connsiteY13" fmla="*/ 5131538 h 5133542"/>
                  <a:gd name="connsiteX14" fmla="*/ 2413562 w 4663519"/>
                  <a:gd name="connsiteY14" fmla="*/ 4943309 h 5133542"/>
                  <a:gd name="connsiteX15" fmla="*/ 2331583 w 4663519"/>
                  <a:gd name="connsiteY15" fmla="*/ 4528627 h 5133542"/>
                  <a:gd name="connsiteX16" fmla="*/ 2505259 w 4663519"/>
                  <a:gd name="connsiteY16" fmla="*/ 4292718 h 5133542"/>
                  <a:gd name="connsiteX17" fmla="*/ 3408527 w 4663519"/>
                  <a:gd name="connsiteY17" fmla="*/ 3774186 h 5133542"/>
                  <a:gd name="connsiteX18" fmla="*/ 3588526 w 4663519"/>
                  <a:gd name="connsiteY18" fmla="*/ 3331437 h 5133542"/>
                  <a:gd name="connsiteX19" fmla="*/ 3162572 w 4663519"/>
                  <a:gd name="connsiteY19" fmla="*/ 2551013 h 5133542"/>
                  <a:gd name="connsiteX20" fmla="*/ 1811350 w 4663519"/>
                  <a:gd name="connsiteY20" fmla="*/ 3225676 h 5133542"/>
                  <a:gd name="connsiteX21" fmla="*/ 412514 w 4663519"/>
                  <a:gd name="connsiteY21" fmla="*/ 2784997 h 5133542"/>
                  <a:gd name="connsiteX22" fmla="*/ 561039 w 4663519"/>
                  <a:gd name="connsiteY2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94143 w 4663519"/>
                  <a:gd name="connsiteY7" fmla="*/ 2093910 h 5133542"/>
                  <a:gd name="connsiteX8" fmla="*/ 1791337 w 4663519"/>
                  <a:gd name="connsiteY8" fmla="*/ 2254124 h 5133542"/>
                  <a:gd name="connsiteX9" fmla="*/ 3286767 w 4663519"/>
                  <a:gd name="connsiteY9" fmla="*/ 1652115 h 5133542"/>
                  <a:gd name="connsiteX10" fmla="*/ 4268418 w 4663519"/>
                  <a:gd name="connsiteY10" fmla="*/ 2208247 h 5133542"/>
                  <a:gd name="connsiteX11" fmla="*/ 4046803 w 4663519"/>
                  <a:gd name="connsiteY11" fmla="*/ 4382094 h 5133542"/>
                  <a:gd name="connsiteX12" fmla="*/ 2617781 w 4663519"/>
                  <a:gd name="connsiteY12" fmla="*/ 5131538 h 5133542"/>
                  <a:gd name="connsiteX13" fmla="*/ 2413562 w 4663519"/>
                  <a:gd name="connsiteY13" fmla="*/ 4943309 h 5133542"/>
                  <a:gd name="connsiteX14" fmla="*/ 2331583 w 4663519"/>
                  <a:gd name="connsiteY14" fmla="*/ 4528627 h 5133542"/>
                  <a:gd name="connsiteX15" fmla="*/ 2505259 w 4663519"/>
                  <a:gd name="connsiteY15" fmla="*/ 4292718 h 5133542"/>
                  <a:gd name="connsiteX16" fmla="*/ 3408527 w 4663519"/>
                  <a:gd name="connsiteY16" fmla="*/ 3774186 h 5133542"/>
                  <a:gd name="connsiteX17" fmla="*/ 3588526 w 4663519"/>
                  <a:gd name="connsiteY17" fmla="*/ 3331437 h 5133542"/>
                  <a:gd name="connsiteX18" fmla="*/ 3162572 w 4663519"/>
                  <a:gd name="connsiteY18" fmla="*/ 2551013 h 5133542"/>
                  <a:gd name="connsiteX19" fmla="*/ 1811350 w 4663519"/>
                  <a:gd name="connsiteY19" fmla="*/ 3225676 h 5133542"/>
                  <a:gd name="connsiteX20" fmla="*/ 412514 w 4663519"/>
                  <a:gd name="connsiteY20" fmla="*/ 2784997 h 5133542"/>
                  <a:gd name="connsiteX21" fmla="*/ 561039 w 4663519"/>
                  <a:gd name="connsiteY2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4268418 w 4663519"/>
                  <a:gd name="connsiteY8" fmla="*/ 2208247 h 5133542"/>
                  <a:gd name="connsiteX9" fmla="*/ 4046803 w 4663519"/>
                  <a:gd name="connsiteY9" fmla="*/ 4382094 h 5133542"/>
                  <a:gd name="connsiteX10" fmla="*/ 2617781 w 4663519"/>
                  <a:gd name="connsiteY10" fmla="*/ 5131538 h 5133542"/>
                  <a:gd name="connsiteX11" fmla="*/ 2413562 w 4663519"/>
                  <a:gd name="connsiteY11" fmla="*/ 4943309 h 5133542"/>
                  <a:gd name="connsiteX12" fmla="*/ 2331583 w 4663519"/>
                  <a:gd name="connsiteY12" fmla="*/ 4528627 h 5133542"/>
                  <a:gd name="connsiteX13" fmla="*/ 2505259 w 4663519"/>
                  <a:gd name="connsiteY13" fmla="*/ 4292718 h 5133542"/>
                  <a:gd name="connsiteX14" fmla="*/ 3408527 w 4663519"/>
                  <a:gd name="connsiteY14" fmla="*/ 3774186 h 5133542"/>
                  <a:gd name="connsiteX15" fmla="*/ 3588526 w 4663519"/>
                  <a:gd name="connsiteY15" fmla="*/ 3331437 h 5133542"/>
                  <a:gd name="connsiteX16" fmla="*/ 3162572 w 4663519"/>
                  <a:gd name="connsiteY16" fmla="*/ 2551013 h 5133542"/>
                  <a:gd name="connsiteX17" fmla="*/ 1811350 w 4663519"/>
                  <a:gd name="connsiteY17" fmla="*/ 3225676 h 5133542"/>
                  <a:gd name="connsiteX18" fmla="*/ 412514 w 4663519"/>
                  <a:gd name="connsiteY18" fmla="*/ 2784997 h 5133542"/>
                  <a:gd name="connsiteX19" fmla="*/ 561039 w 4663519"/>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60116"/>
                  <a:gd name="connsiteY0" fmla="*/ 684240 h 5133542"/>
                  <a:gd name="connsiteX1" fmla="*/ 1923592 w 4660116"/>
                  <a:gd name="connsiteY1" fmla="*/ 1264 h 5133542"/>
                  <a:gd name="connsiteX2" fmla="*/ 2127324 w 4660116"/>
                  <a:gd name="connsiteY2" fmla="*/ 189981 h 5133542"/>
                  <a:gd name="connsiteX3" fmla="*/ 2219454 w 4660116"/>
                  <a:gd name="connsiteY3" fmla="*/ 594512 h 5133542"/>
                  <a:gd name="connsiteX4" fmla="*/ 2058275 w 4660116"/>
                  <a:gd name="connsiteY4" fmla="*/ 817924 h 5133542"/>
                  <a:gd name="connsiteX5" fmla="*/ 1198388 w 4660116"/>
                  <a:gd name="connsiteY5" fmla="*/ 1293074 h 5133542"/>
                  <a:gd name="connsiteX6" fmla="*/ 1054405 w 4660116"/>
                  <a:gd name="connsiteY6" fmla="*/ 2034439 h 5133542"/>
                  <a:gd name="connsiteX7" fmla="*/ 2015369 w 4660116"/>
                  <a:gd name="connsiteY7" fmla="*/ 1973372 h 5133542"/>
                  <a:gd name="connsiteX8" fmla="*/ 4288271 w 4660116"/>
                  <a:gd name="connsiteY8" fmla="*/ 2126007 h 5133542"/>
                  <a:gd name="connsiteX9" fmla="*/ 4046803 w 4660116"/>
                  <a:gd name="connsiteY9" fmla="*/ 4382094 h 5133542"/>
                  <a:gd name="connsiteX10" fmla="*/ 2617781 w 4660116"/>
                  <a:gd name="connsiteY10" fmla="*/ 5131538 h 5133542"/>
                  <a:gd name="connsiteX11" fmla="*/ 2413562 w 4660116"/>
                  <a:gd name="connsiteY11" fmla="*/ 4943309 h 5133542"/>
                  <a:gd name="connsiteX12" fmla="*/ 2331583 w 4660116"/>
                  <a:gd name="connsiteY12" fmla="*/ 4528627 h 5133542"/>
                  <a:gd name="connsiteX13" fmla="*/ 2505259 w 4660116"/>
                  <a:gd name="connsiteY13" fmla="*/ 4292718 h 5133542"/>
                  <a:gd name="connsiteX14" fmla="*/ 3408527 w 4660116"/>
                  <a:gd name="connsiteY14" fmla="*/ 3774186 h 5133542"/>
                  <a:gd name="connsiteX15" fmla="*/ 3588526 w 4660116"/>
                  <a:gd name="connsiteY15" fmla="*/ 3331437 h 5133542"/>
                  <a:gd name="connsiteX16" fmla="*/ 3162572 w 4660116"/>
                  <a:gd name="connsiteY16" fmla="*/ 2551013 h 5133542"/>
                  <a:gd name="connsiteX17" fmla="*/ 1811350 w 4660116"/>
                  <a:gd name="connsiteY17" fmla="*/ 3225676 h 5133542"/>
                  <a:gd name="connsiteX18" fmla="*/ 412514 w 4660116"/>
                  <a:gd name="connsiteY18" fmla="*/ 2784997 h 5133542"/>
                  <a:gd name="connsiteX19" fmla="*/ 561039 w 4660116"/>
                  <a:gd name="connsiteY19" fmla="*/ 684240 h 5133542"/>
                  <a:gd name="connsiteX0" fmla="*/ 561039 w 4633853"/>
                  <a:gd name="connsiteY0" fmla="*/ 684240 h 5133542"/>
                  <a:gd name="connsiteX1" fmla="*/ 1923592 w 4633853"/>
                  <a:gd name="connsiteY1" fmla="*/ 1264 h 5133542"/>
                  <a:gd name="connsiteX2" fmla="*/ 2127324 w 4633853"/>
                  <a:gd name="connsiteY2" fmla="*/ 189981 h 5133542"/>
                  <a:gd name="connsiteX3" fmla="*/ 2219454 w 4633853"/>
                  <a:gd name="connsiteY3" fmla="*/ 594512 h 5133542"/>
                  <a:gd name="connsiteX4" fmla="*/ 2058275 w 4633853"/>
                  <a:gd name="connsiteY4" fmla="*/ 817924 h 5133542"/>
                  <a:gd name="connsiteX5" fmla="*/ 1198388 w 4633853"/>
                  <a:gd name="connsiteY5" fmla="*/ 1293074 h 5133542"/>
                  <a:gd name="connsiteX6" fmla="*/ 1054405 w 4633853"/>
                  <a:gd name="connsiteY6" fmla="*/ 2034439 h 5133542"/>
                  <a:gd name="connsiteX7" fmla="*/ 2015369 w 4633853"/>
                  <a:gd name="connsiteY7" fmla="*/ 1973372 h 5133542"/>
                  <a:gd name="connsiteX8" fmla="*/ 4288271 w 4633853"/>
                  <a:gd name="connsiteY8" fmla="*/ 2126007 h 5133542"/>
                  <a:gd name="connsiteX9" fmla="*/ 4046803 w 4633853"/>
                  <a:gd name="connsiteY9" fmla="*/ 4382094 h 5133542"/>
                  <a:gd name="connsiteX10" fmla="*/ 2617781 w 4633853"/>
                  <a:gd name="connsiteY10" fmla="*/ 5131538 h 5133542"/>
                  <a:gd name="connsiteX11" fmla="*/ 2413562 w 4633853"/>
                  <a:gd name="connsiteY11" fmla="*/ 4943309 h 5133542"/>
                  <a:gd name="connsiteX12" fmla="*/ 2331583 w 4633853"/>
                  <a:gd name="connsiteY12" fmla="*/ 4528627 h 5133542"/>
                  <a:gd name="connsiteX13" fmla="*/ 2505259 w 4633853"/>
                  <a:gd name="connsiteY13" fmla="*/ 4292718 h 5133542"/>
                  <a:gd name="connsiteX14" fmla="*/ 3408527 w 4633853"/>
                  <a:gd name="connsiteY14" fmla="*/ 3774186 h 5133542"/>
                  <a:gd name="connsiteX15" fmla="*/ 3588526 w 4633853"/>
                  <a:gd name="connsiteY15" fmla="*/ 3331437 h 5133542"/>
                  <a:gd name="connsiteX16" fmla="*/ 3162572 w 4633853"/>
                  <a:gd name="connsiteY16" fmla="*/ 2551013 h 5133542"/>
                  <a:gd name="connsiteX17" fmla="*/ 1811350 w 4633853"/>
                  <a:gd name="connsiteY17" fmla="*/ 3225676 h 5133542"/>
                  <a:gd name="connsiteX18" fmla="*/ 412514 w 4633853"/>
                  <a:gd name="connsiteY18" fmla="*/ 2784997 h 5133542"/>
                  <a:gd name="connsiteX19" fmla="*/ 561039 w 4633853"/>
                  <a:gd name="connsiteY19" fmla="*/ 684240 h 5133542"/>
                  <a:gd name="connsiteX0" fmla="*/ 561039 w 4640199"/>
                  <a:gd name="connsiteY0" fmla="*/ 684240 h 5133542"/>
                  <a:gd name="connsiteX1" fmla="*/ 1923592 w 4640199"/>
                  <a:gd name="connsiteY1" fmla="*/ 1264 h 5133542"/>
                  <a:gd name="connsiteX2" fmla="*/ 2127324 w 4640199"/>
                  <a:gd name="connsiteY2" fmla="*/ 189981 h 5133542"/>
                  <a:gd name="connsiteX3" fmla="*/ 2219454 w 4640199"/>
                  <a:gd name="connsiteY3" fmla="*/ 594512 h 5133542"/>
                  <a:gd name="connsiteX4" fmla="*/ 2058275 w 4640199"/>
                  <a:gd name="connsiteY4" fmla="*/ 817924 h 5133542"/>
                  <a:gd name="connsiteX5" fmla="*/ 1198388 w 4640199"/>
                  <a:gd name="connsiteY5" fmla="*/ 1293074 h 5133542"/>
                  <a:gd name="connsiteX6" fmla="*/ 1054405 w 4640199"/>
                  <a:gd name="connsiteY6" fmla="*/ 2034439 h 5133542"/>
                  <a:gd name="connsiteX7" fmla="*/ 2015369 w 4640199"/>
                  <a:gd name="connsiteY7" fmla="*/ 1973372 h 5133542"/>
                  <a:gd name="connsiteX8" fmla="*/ 4288271 w 4640199"/>
                  <a:gd name="connsiteY8" fmla="*/ 2126007 h 5133542"/>
                  <a:gd name="connsiteX9" fmla="*/ 4063817 w 4640199"/>
                  <a:gd name="connsiteY9" fmla="*/ 4393438 h 5133542"/>
                  <a:gd name="connsiteX10" fmla="*/ 2617781 w 4640199"/>
                  <a:gd name="connsiteY10" fmla="*/ 5131538 h 5133542"/>
                  <a:gd name="connsiteX11" fmla="*/ 2413562 w 4640199"/>
                  <a:gd name="connsiteY11" fmla="*/ 4943309 h 5133542"/>
                  <a:gd name="connsiteX12" fmla="*/ 2331583 w 4640199"/>
                  <a:gd name="connsiteY12" fmla="*/ 4528627 h 5133542"/>
                  <a:gd name="connsiteX13" fmla="*/ 2505259 w 4640199"/>
                  <a:gd name="connsiteY13" fmla="*/ 4292718 h 5133542"/>
                  <a:gd name="connsiteX14" fmla="*/ 3408527 w 4640199"/>
                  <a:gd name="connsiteY14" fmla="*/ 3774186 h 5133542"/>
                  <a:gd name="connsiteX15" fmla="*/ 3588526 w 4640199"/>
                  <a:gd name="connsiteY15" fmla="*/ 3331437 h 5133542"/>
                  <a:gd name="connsiteX16" fmla="*/ 3162572 w 4640199"/>
                  <a:gd name="connsiteY16" fmla="*/ 2551013 h 5133542"/>
                  <a:gd name="connsiteX17" fmla="*/ 1811350 w 4640199"/>
                  <a:gd name="connsiteY17" fmla="*/ 3225676 h 5133542"/>
                  <a:gd name="connsiteX18" fmla="*/ 412514 w 4640199"/>
                  <a:gd name="connsiteY18" fmla="*/ 2784997 h 5133542"/>
                  <a:gd name="connsiteX19" fmla="*/ 561039 w 4640199"/>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162572 w 4659661"/>
                  <a:gd name="connsiteY16" fmla="*/ 2551013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13766 w 4659661"/>
                  <a:gd name="connsiteY13" fmla="*/ 426152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99558"/>
                  <a:gd name="connsiteY0" fmla="*/ 684240 h 5141815"/>
                  <a:gd name="connsiteX1" fmla="*/ 1923592 w 4599558"/>
                  <a:gd name="connsiteY1" fmla="*/ 1264 h 5141815"/>
                  <a:gd name="connsiteX2" fmla="*/ 2127324 w 4599558"/>
                  <a:gd name="connsiteY2" fmla="*/ 189981 h 5141815"/>
                  <a:gd name="connsiteX3" fmla="*/ 2219454 w 4599558"/>
                  <a:gd name="connsiteY3" fmla="*/ 594512 h 5141815"/>
                  <a:gd name="connsiteX4" fmla="*/ 2058275 w 4599558"/>
                  <a:gd name="connsiteY4" fmla="*/ 817924 h 5141815"/>
                  <a:gd name="connsiteX5" fmla="*/ 1198388 w 4599558"/>
                  <a:gd name="connsiteY5" fmla="*/ 1293074 h 5141815"/>
                  <a:gd name="connsiteX6" fmla="*/ 1054405 w 4599558"/>
                  <a:gd name="connsiteY6" fmla="*/ 2034439 h 5141815"/>
                  <a:gd name="connsiteX7" fmla="*/ 2015369 w 4599558"/>
                  <a:gd name="connsiteY7" fmla="*/ 1973372 h 5141815"/>
                  <a:gd name="connsiteX8" fmla="*/ 4288271 w 4599558"/>
                  <a:gd name="connsiteY8" fmla="*/ 2126007 h 5141815"/>
                  <a:gd name="connsiteX9" fmla="*/ 4063817 w 4599558"/>
                  <a:gd name="connsiteY9" fmla="*/ 4393438 h 5141815"/>
                  <a:gd name="connsiteX10" fmla="*/ 2648975 w 4599558"/>
                  <a:gd name="connsiteY10" fmla="*/ 5140045 h 5141815"/>
                  <a:gd name="connsiteX11" fmla="*/ 2413562 w 4599558"/>
                  <a:gd name="connsiteY11" fmla="*/ 4943309 h 5141815"/>
                  <a:gd name="connsiteX12" fmla="*/ 2331583 w 4599558"/>
                  <a:gd name="connsiteY12" fmla="*/ 4528627 h 5141815"/>
                  <a:gd name="connsiteX13" fmla="*/ 2513766 w 4599558"/>
                  <a:gd name="connsiteY13" fmla="*/ 4261523 h 5141815"/>
                  <a:gd name="connsiteX14" fmla="*/ 3385841 w 4599558"/>
                  <a:gd name="connsiteY14" fmla="*/ 3768516 h 5141815"/>
                  <a:gd name="connsiteX15" fmla="*/ 3534071 w 4599558"/>
                  <a:gd name="connsiteY15" fmla="*/ 2933856 h 5141815"/>
                  <a:gd name="connsiteX16" fmla="*/ 1811350 w 4599558"/>
                  <a:gd name="connsiteY16" fmla="*/ 3225676 h 5141815"/>
                  <a:gd name="connsiteX17" fmla="*/ 412514 w 4599558"/>
                  <a:gd name="connsiteY17" fmla="*/ 2784997 h 5141815"/>
                  <a:gd name="connsiteX18" fmla="*/ 561039 w 4599558"/>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334 w 4101585"/>
                  <a:gd name="connsiteY0" fmla="*/ 684240 h 5141815"/>
                  <a:gd name="connsiteX1" fmla="*/ 1362887 w 4101585"/>
                  <a:gd name="connsiteY1" fmla="*/ 1264 h 5141815"/>
                  <a:gd name="connsiteX2" fmla="*/ 1566619 w 4101585"/>
                  <a:gd name="connsiteY2" fmla="*/ 189981 h 5141815"/>
                  <a:gd name="connsiteX3" fmla="*/ 1658749 w 4101585"/>
                  <a:gd name="connsiteY3" fmla="*/ 594512 h 5141815"/>
                  <a:gd name="connsiteX4" fmla="*/ 1497570 w 4101585"/>
                  <a:gd name="connsiteY4" fmla="*/ 817924 h 5141815"/>
                  <a:gd name="connsiteX5" fmla="*/ 637683 w 4101585"/>
                  <a:gd name="connsiteY5" fmla="*/ 1293074 h 5141815"/>
                  <a:gd name="connsiteX6" fmla="*/ 493700 w 4101585"/>
                  <a:gd name="connsiteY6" fmla="*/ 2034439 h 5141815"/>
                  <a:gd name="connsiteX7" fmla="*/ 1454664 w 4101585"/>
                  <a:gd name="connsiteY7" fmla="*/ 1973372 h 5141815"/>
                  <a:gd name="connsiteX8" fmla="*/ 3727566 w 4101585"/>
                  <a:gd name="connsiteY8" fmla="*/ 2126007 h 5141815"/>
                  <a:gd name="connsiteX9" fmla="*/ 3503112 w 4101585"/>
                  <a:gd name="connsiteY9" fmla="*/ 4393438 h 5141815"/>
                  <a:gd name="connsiteX10" fmla="*/ 2088270 w 4101585"/>
                  <a:gd name="connsiteY10" fmla="*/ 5140045 h 5141815"/>
                  <a:gd name="connsiteX11" fmla="*/ 1852857 w 4101585"/>
                  <a:gd name="connsiteY11" fmla="*/ 4943309 h 5141815"/>
                  <a:gd name="connsiteX12" fmla="*/ 1770878 w 4101585"/>
                  <a:gd name="connsiteY12" fmla="*/ 4528627 h 5141815"/>
                  <a:gd name="connsiteX13" fmla="*/ 1953061 w 4101585"/>
                  <a:gd name="connsiteY13" fmla="*/ 4261523 h 5141815"/>
                  <a:gd name="connsiteX14" fmla="*/ 2825136 w 4101585"/>
                  <a:gd name="connsiteY14" fmla="*/ 3768516 h 5141815"/>
                  <a:gd name="connsiteX15" fmla="*/ 2973366 w 4101585"/>
                  <a:gd name="connsiteY15" fmla="*/ 2933856 h 5141815"/>
                  <a:gd name="connsiteX16" fmla="*/ 1250645 w 4101585"/>
                  <a:gd name="connsiteY16" fmla="*/ 3225676 h 5141815"/>
                  <a:gd name="connsiteX17" fmla="*/ 334 w 4101585"/>
                  <a:gd name="connsiteY17" fmla="*/ 684240 h 5141815"/>
                  <a:gd name="connsiteX0" fmla="*/ 8044 w 4109295"/>
                  <a:gd name="connsiteY0" fmla="*/ 684240 h 5141815"/>
                  <a:gd name="connsiteX1" fmla="*/ 1370597 w 4109295"/>
                  <a:gd name="connsiteY1" fmla="*/ 1264 h 5141815"/>
                  <a:gd name="connsiteX2" fmla="*/ 1574329 w 4109295"/>
                  <a:gd name="connsiteY2" fmla="*/ 189981 h 5141815"/>
                  <a:gd name="connsiteX3" fmla="*/ 1666459 w 4109295"/>
                  <a:gd name="connsiteY3" fmla="*/ 594512 h 5141815"/>
                  <a:gd name="connsiteX4" fmla="*/ 1505280 w 4109295"/>
                  <a:gd name="connsiteY4" fmla="*/ 817924 h 5141815"/>
                  <a:gd name="connsiteX5" fmla="*/ 645393 w 4109295"/>
                  <a:gd name="connsiteY5" fmla="*/ 1293074 h 5141815"/>
                  <a:gd name="connsiteX6" fmla="*/ 501410 w 4109295"/>
                  <a:gd name="connsiteY6" fmla="*/ 2034439 h 5141815"/>
                  <a:gd name="connsiteX7" fmla="*/ 1462374 w 4109295"/>
                  <a:gd name="connsiteY7" fmla="*/ 1973372 h 5141815"/>
                  <a:gd name="connsiteX8" fmla="*/ 3735276 w 4109295"/>
                  <a:gd name="connsiteY8" fmla="*/ 2126007 h 5141815"/>
                  <a:gd name="connsiteX9" fmla="*/ 3510822 w 4109295"/>
                  <a:gd name="connsiteY9" fmla="*/ 4393438 h 5141815"/>
                  <a:gd name="connsiteX10" fmla="*/ 2095980 w 4109295"/>
                  <a:gd name="connsiteY10" fmla="*/ 5140045 h 5141815"/>
                  <a:gd name="connsiteX11" fmla="*/ 1860567 w 4109295"/>
                  <a:gd name="connsiteY11" fmla="*/ 4943309 h 5141815"/>
                  <a:gd name="connsiteX12" fmla="*/ 1778588 w 4109295"/>
                  <a:gd name="connsiteY12" fmla="*/ 4528627 h 5141815"/>
                  <a:gd name="connsiteX13" fmla="*/ 1960771 w 4109295"/>
                  <a:gd name="connsiteY13" fmla="*/ 4261523 h 5141815"/>
                  <a:gd name="connsiteX14" fmla="*/ 2832846 w 4109295"/>
                  <a:gd name="connsiteY14" fmla="*/ 3768516 h 5141815"/>
                  <a:gd name="connsiteX15" fmla="*/ 2981076 w 4109295"/>
                  <a:gd name="connsiteY15" fmla="*/ 2933856 h 5141815"/>
                  <a:gd name="connsiteX16" fmla="*/ 1258355 w 4109295"/>
                  <a:gd name="connsiteY16" fmla="*/ 3225676 h 5141815"/>
                  <a:gd name="connsiteX17" fmla="*/ 8044 w 4109295"/>
                  <a:gd name="connsiteY17" fmla="*/ 684240 h 5141815"/>
                  <a:gd name="connsiteX0" fmla="*/ 538461 w 4639712"/>
                  <a:gd name="connsiteY0" fmla="*/ 684240 h 5141815"/>
                  <a:gd name="connsiteX1" fmla="*/ 1901014 w 4639712"/>
                  <a:gd name="connsiteY1" fmla="*/ 1264 h 5141815"/>
                  <a:gd name="connsiteX2" fmla="*/ 2104746 w 4639712"/>
                  <a:gd name="connsiteY2" fmla="*/ 189981 h 5141815"/>
                  <a:gd name="connsiteX3" fmla="*/ 2196876 w 4639712"/>
                  <a:gd name="connsiteY3" fmla="*/ 594512 h 5141815"/>
                  <a:gd name="connsiteX4" fmla="*/ 2035697 w 4639712"/>
                  <a:gd name="connsiteY4" fmla="*/ 817924 h 5141815"/>
                  <a:gd name="connsiteX5" fmla="*/ 1175810 w 4639712"/>
                  <a:gd name="connsiteY5" fmla="*/ 1293074 h 5141815"/>
                  <a:gd name="connsiteX6" fmla="*/ 1031827 w 4639712"/>
                  <a:gd name="connsiteY6" fmla="*/ 2034439 h 5141815"/>
                  <a:gd name="connsiteX7" fmla="*/ 1992791 w 4639712"/>
                  <a:gd name="connsiteY7" fmla="*/ 1973372 h 5141815"/>
                  <a:gd name="connsiteX8" fmla="*/ 4265693 w 4639712"/>
                  <a:gd name="connsiteY8" fmla="*/ 2126007 h 5141815"/>
                  <a:gd name="connsiteX9" fmla="*/ 4041239 w 4639712"/>
                  <a:gd name="connsiteY9" fmla="*/ 4393438 h 5141815"/>
                  <a:gd name="connsiteX10" fmla="*/ 2626397 w 4639712"/>
                  <a:gd name="connsiteY10" fmla="*/ 5140045 h 5141815"/>
                  <a:gd name="connsiteX11" fmla="*/ 2390984 w 4639712"/>
                  <a:gd name="connsiteY11" fmla="*/ 4943309 h 5141815"/>
                  <a:gd name="connsiteX12" fmla="*/ 2309005 w 4639712"/>
                  <a:gd name="connsiteY12" fmla="*/ 4528627 h 5141815"/>
                  <a:gd name="connsiteX13" fmla="*/ 2491188 w 4639712"/>
                  <a:gd name="connsiteY13" fmla="*/ 4261523 h 5141815"/>
                  <a:gd name="connsiteX14" fmla="*/ 3363263 w 4639712"/>
                  <a:gd name="connsiteY14" fmla="*/ 3768516 h 5141815"/>
                  <a:gd name="connsiteX15" fmla="*/ 3511493 w 4639712"/>
                  <a:gd name="connsiteY15" fmla="*/ 2933856 h 5141815"/>
                  <a:gd name="connsiteX16" fmla="*/ 1788772 w 4639712"/>
                  <a:gd name="connsiteY16" fmla="*/ 3225676 h 5141815"/>
                  <a:gd name="connsiteX17" fmla="*/ 538461 w 4639712"/>
                  <a:gd name="connsiteY17" fmla="*/ 684240 h 5141815"/>
                  <a:gd name="connsiteX0" fmla="*/ 523492 w 4624743"/>
                  <a:gd name="connsiteY0" fmla="*/ 684240 h 5141815"/>
                  <a:gd name="connsiteX1" fmla="*/ 1886045 w 4624743"/>
                  <a:gd name="connsiteY1" fmla="*/ 1264 h 5141815"/>
                  <a:gd name="connsiteX2" fmla="*/ 2089777 w 4624743"/>
                  <a:gd name="connsiteY2" fmla="*/ 189981 h 5141815"/>
                  <a:gd name="connsiteX3" fmla="*/ 2181907 w 4624743"/>
                  <a:gd name="connsiteY3" fmla="*/ 594512 h 5141815"/>
                  <a:gd name="connsiteX4" fmla="*/ 2020728 w 4624743"/>
                  <a:gd name="connsiteY4" fmla="*/ 817924 h 5141815"/>
                  <a:gd name="connsiteX5" fmla="*/ 1160841 w 4624743"/>
                  <a:gd name="connsiteY5" fmla="*/ 1293074 h 5141815"/>
                  <a:gd name="connsiteX6" fmla="*/ 1016858 w 4624743"/>
                  <a:gd name="connsiteY6" fmla="*/ 2034439 h 5141815"/>
                  <a:gd name="connsiteX7" fmla="*/ 1977822 w 4624743"/>
                  <a:gd name="connsiteY7" fmla="*/ 1973372 h 5141815"/>
                  <a:gd name="connsiteX8" fmla="*/ 4250724 w 4624743"/>
                  <a:gd name="connsiteY8" fmla="*/ 2126007 h 5141815"/>
                  <a:gd name="connsiteX9" fmla="*/ 4026270 w 4624743"/>
                  <a:gd name="connsiteY9" fmla="*/ 4393438 h 5141815"/>
                  <a:gd name="connsiteX10" fmla="*/ 2611428 w 4624743"/>
                  <a:gd name="connsiteY10" fmla="*/ 5140045 h 5141815"/>
                  <a:gd name="connsiteX11" fmla="*/ 2376015 w 4624743"/>
                  <a:gd name="connsiteY11" fmla="*/ 4943309 h 5141815"/>
                  <a:gd name="connsiteX12" fmla="*/ 2294036 w 4624743"/>
                  <a:gd name="connsiteY12" fmla="*/ 4528627 h 5141815"/>
                  <a:gd name="connsiteX13" fmla="*/ 2476219 w 4624743"/>
                  <a:gd name="connsiteY13" fmla="*/ 4261523 h 5141815"/>
                  <a:gd name="connsiteX14" fmla="*/ 3348294 w 4624743"/>
                  <a:gd name="connsiteY14" fmla="*/ 3768516 h 5141815"/>
                  <a:gd name="connsiteX15" fmla="*/ 3496524 w 4624743"/>
                  <a:gd name="connsiteY15" fmla="*/ 2933856 h 5141815"/>
                  <a:gd name="connsiteX16" fmla="*/ 1773803 w 4624743"/>
                  <a:gd name="connsiteY16" fmla="*/ 3225676 h 5141815"/>
                  <a:gd name="connsiteX17" fmla="*/ 523492 w 4624743"/>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189298 w 4653200"/>
                  <a:gd name="connsiteY5" fmla="*/ 1293074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721787 h 5179362"/>
                  <a:gd name="connsiteX1" fmla="*/ 1925737 w 4659002"/>
                  <a:gd name="connsiteY1" fmla="*/ 774 h 5179362"/>
                  <a:gd name="connsiteX2" fmla="*/ 2124036 w 4659002"/>
                  <a:gd name="connsiteY2" fmla="*/ 227528 h 5179362"/>
                  <a:gd name="connsiteX3" fmla="*/ 2193559 w 4659002"/>
                  <a:gd name="connsiteY3" fmla="*/ 672754 h 5179362"/>
                  <a:gd name="connsiteX4" fmla="*/ 2036901 w 4659002"/>
                  <a:gd name="connsiteY4" fmla="*/ 878077 h 5179362"/>
                  <a:gd name="connsiteX5" fmla="*/ 1073724 w 4659002"/>
                  <a:gd name="connsiteY5" fmla="*/ 2071986 h 5179362"/>
                  <a:gd name="connsiteX6" fmla="*/ 2064079 w 4659002"/>
                  <a:gd name="connsiteY6" fmla="*/ 1967965 h 5179362"/>
                  <a:gd name="connsiteX7" fmla="*/ 4284983 w 4659002"/>
                  <a:gd name="connsiteY7" fmla="*/ 2163554 h 5179362"/>
                  <a:gd name="connsiteX8" fmla="*/ 4060529 w 4659002"/>
                  <a:gd name="connsiteY8" fmla="*/ 4430985 h 5179362"/>
                  <a:gd name="connsiteX9" fmla="*/ 2645687 w 4659002"/>
                  <a:gd name="connsiteY9" fmla="*/ 5177592 h 5179362"/>
                  <a:gd name="connsiteX10" fmla="*/ 2410274 w 4659002"/>
                  <a:gd name="connsiteY10" fmla="*/ 4980856 h 5179362"/>
                  <a:gd name="connsiteX11" fmla="*/ 2314731 w 4659002"/>
                  <a:gd name="connsiteY11" fmla="*/ 4502873 h 5179362"/>
                  <a:gd name="connsiteX12" fmla="*/ 2415526 w 4659002"/>
                  <a:gd name="connsiteY12" fmla="*/ 4299070 h 5179362"/>
                  <a:gd name="connsiteX13" fmla="*/ 3375770 w 4659002"/>
                  <a:gd name="connsiteY13" fmla="*/ 3790238 h 5179362"/>
                  <a:gd name="connsiteX14" fmla="*/ 3530783 w 4659002"/>
                  <a:gd name="connsiteY14" fmla="*/ 2971403 h 5179362"/>
                  <a:gd name="connsiteX15" fmla="*/ 1780934 w 4659002"/>
                  <a:gd name="connsiteY15" fmla="*/ 3236094 h 5179362"/>
                  <a:gd name="connsiteX16" fmla="*/ 557751 w 4659002"/>
                  <a:gd name="connsiteY16" fmla="*/ 721787 h 517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9002" h="5179362">
                    <a:moveTo>
                      <a:pt x="557751" y="721787"/>
                    </a:moveTo>
                    <a:cubicBezTo>
                      <a:pt x="942175" y="315943"/>
                      <a:pt x="1430176" y="50928"/>
                      <a:pt x="1925737" y="774"/>
                    </a:cubicBezTo>
                    <a:cubicBezTo>
                      <a:pt x="1999147" y="-9042"/>
                      <a:pt x="2092307" y="74878"/>
                      <a:pt x="2124036" y="227528"/>
                    </a:cubicBezTo>
                    <a:lnTo>
                      <a:pt x="2193559" y="672754"/>
                    </a:lnTo>
                    <a:cubicBezTo>
                      <a:pt x="2207472" y="766147"/>
                      <a:pt x="2109876" y="863147"/>
                      <a:pt x="2036901" y="878077"/>
                    </a:cubicBezTo>
                    <a:cubicBezTo>
                      <a:pt x="1791129" y="928361"/>
                      <a:pt x="695415" y="1356799"/>
                      <a:pt x="1073724" y="2071986"/>
                    </a:cubicBezTo>
                    <a:cubicBezTo>
                      <a:pt x="1230479" y="2316935"/>
                      <a:pt x="1563073" y="2156843"/>
                      <a:pt x="2064079" y="1967965"/>
                    </a:cubicBezTo>
                    <a:cubicBezTo>
                      <a:pt x="2599291" y="1766191"/>
                      <a:pt x="3513467" y="1271496"/>
                      <a:pt x="4284983" y="2163554"/>
                    </a:cubicBezTo>
                    <a:cubicBezTo>
                      <a:pt x="5020897" y="3027039"/>
                      <a:pt x="4521359" y="3973174"/>
                      <a:pt x="4060529" y="4430985"/>
                    </a:cubicBezTo>
                    <a:cubicBezTo>
                      <a:pt x="3564380" y="4923884"/>
                      <a:pt x="3048383" y="5129556"/>
                      <a:pt x="2645687" y="5177592"/>
                    </a:cubicBezTo>
                    <a:cubicBezTo>
                      <a:pt x="2569573" y="5190112"/>
                      <a:pt x="2438074" y="5137436"/>
                      <a:pt x="2410274" y="4980856"/>
                    </a:cubicBezTo>
                    <a:lnTo>
                      <a:pt x="2314731" y="4502873"/>
                    </a:lnTo>
                    <a:cubicBezTo>
                      <a:pt x="2303401" y="4406897"/>
                      <a:pt x="2312780" y="4329755"/>
                      <a:pt x="2415526" y="4299070"/>
                    </a:cubicBezTo>
                    <a:cubicBezTo>
                      <a:pt x="2663899" y="4224894"/>
                      <a:pt x="3189894" y="4011516"/>
                      <a:pt x="3375770" y="3790238"/>
                    </a:cubicBezTo>
                    <a:cubicBezTo>
                      <a:pt x="3561646" y="3568960"/>
                      <a:pt x="3754441" y="3281184"/>
                      <a:pt x="3530783" y="2971403"/>
                    </a:cubicBezTo>
                    <a:cubicBezTo>
                      <a:pt x="3233006" y="2505338"/>
                      <a:pt x="2378216" y="3064757"/>
                      <a:pt x="1780934" y="3236094"/>
                    </a:cubicBezTo>
                    <a:cubicBezTo>
                      <a:pt x="504562" y="3602236"/>
                      <a:pt x="-759086" y="2199213"/>
                      <a:pt x="557751" y="721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grpSp>
    </p:spTree>
    <p:extLst>
      <p:ext uri="{BB962C8B-B14F-4D97-AF65-F5344CB8AC3E}">
        <p14:creationId xmlns:p14="http://schemas.microsoft.com/office/powerpoint/2010/main" val="4124884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 Arch">
    <p:spTree>
      <p:nvGrpSpPr>
        <p:cNvPr id="1" name=""/>
        <p:cNvGrpSpPr/>
        <p:nvPr/>
      </p:nvGrpSpPr>
      <p:grpSpPr>
        <a:xfrm>
          <a:off x="0" y="0"/>
          <a:ext cx="0" cy="0"/>
          <a:chOff x="0" y="0"/>
          <a:chExt cx="0" cy="0"/>
        </a:xfrm>
      </p:grpSpPr>
      <p:sp>
        <p:nvSpPr>
          <p:cNvPr id="5" name="Freeform 4"/>
          <p:cNvSpPr/>
          <p:nvPr userDrawn="1"/>
        </p:nvSpPr>
        <p:spPr>
          <a:xfrm>
            <a:off x="5414" y="0"/>
            <a:ext cx="12186586" cy="6858000"/>
          </a:xfrm>
          <a:custGeom>
            <a:avLst/>
            <a:gdLst>
              <a:gd name="connsiteX0" fmla="*/ 0 w 12186586"/>
              <a:gd name="connsiteY0" fmla="*/ 0 h 6858000"/>
              <a:gd name="connsiteX1" fmla="*/ 1174259 w 12186586"/>
              <a:gd name="connsiteY1" fmla="*/ 0 h 6858000"/>
              <a:gd name="connsiteX2" fmla="*/ 1235824 w 12186586"/>
              <a:gd name="connsiteY2" fmla="*/ 181950 h 6858000"/>
              <a:gd name="connsiteX3" fmla="*/ 9520769 w 12186586"/>
              <a:gd name="connsiteY3" fmla="*/ 5969437 h 6858000"/>
              <a:gd name="connsiteX4" fmla="*/ 12143612 w 12186586"/>
              <a:gd name="connsiteY4" fmla="*/ 5572901 h 6858000"/>
              <a:gd name="connsiteX5" fmla="*/ 12186586 w 12186586"/>
              <a:gd name="connsiteY5" fmla="*/ 5558360 h 6858000"/>
              <a:gd name="connsiteX6" fmla="*/ 12186586 w 12186586"/>
              <a:gd name="connsiteY6" fmla="*/ 6858000 h 6858000"/>
              <a:gd name="connsiteX7" fmla="*/ 0 w 121865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6586" h="6858000">
                <a:moveTo>
                  <a:pt x="0" y="0"/>
                </a:moveTo>
                <a:lnTo>
                  <a:pt x="1174259" y="0"/>
                </a:lnTo>
                <a:lnTo>
                  <a:pt x="1235824" y="181950"/>
                </a:lnTo>
                <a:cubicBezTo>
                  <a:pt x="2472404" y="3559210"/>
                  <a:pt x="5715118" y="5969437"/>
                  <a:pt x="9520769" y="5969437"/>
                </a:cubicBezTo>
                <a:cubicBezTo>
                  <a:pt x="10434125" y="5969437"/>
                  <a:pt x="11315057" y="5830608"/>
                  <a:pt x="12143612" y="5572901"/>
                </a:cubicBezTo>
                <a:lnTo>
                  <a:pt x="12186586" y="5558360"/>
                </a:lnTo>
                <a:lnTo>
                  <a:pt x="12186586" y="6858000"/>
                </a:lnTo>
                <a:lnTo>
                  <a:pt x="0" y="6858000"/>
                </a:lnTo>
                <a:close/>
              </a:path>
            </a:pathLst>
          </a:custGeom>
          <a:solidFill>
            <a:srgbClr val="E4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baseline="-25000" dirty="0"/>
          </a:p>
        </p:txBody>
      </p:sp>
      <p:sp>
        <p:nvSpPr>
          <p:cNvPr id="6" name="Slide Number Placeholder 1"/>
          <p:cNvSpPr txBox="1">
            <a:spLocks/>
          </p:cNvSpPr>
          <p:nvPr userDrawn="1"/>
        </p:nvSpPr>
        <p:spPr>
          <a:xfrm>
            <a:off x="9012331" y="6548107"/>
            <a:ext cx="2844800" cy="365125"/>
          </a:xfrm>
          <a:prstGeom prst="rect">
            <a:avLst/>
          </a:prstGeom>
        </p:spPr>
        <p:txBody>
          <a:bodyPr vert="horz" lIns="91440" tIns="45720" rIns="91440" bIns="45720" rtlCol="0" anchor="ctr"/>
          <a:lstStyle>
            <a:defPPr>
              <a:defRPr lang="en-SG"/>
            </a:defPPr>
            <a:lvl1pPr algn="r" rtl="0" fontAlgn="auto">
              <a:spcBef>
                <a:spcPts val="0"/>
              </a:spcBef>
              <a:spcAft>
                <a:spcPts val="0"/>
              </a:spcAft>
              <a:defRPr sz="1200" kern="1200" smtClean="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8EB7BB1D-A732-4F76-8E50-A50D4C1B9203}" type="slidenum">
              <a:rPr lang="en-SG">
                <a:solidFill>
                  <a:prstClr val="black">
                    <a:tint val="75000"/>
                  </a:prstClr>
                </a:solidFill>
              </a:rPr>
              <a:pPr>
                <a:defRPr/>
              </a:pPr>
              <a:t>‹#›</a:t>
            </a:fld>
            <a:endParaRPr lang="en-SG" dirty="0">
              <a:solidFill>
                <a:prstClr val="black">
                  <a:tint val="75000"/>
                </a:prstClr>
              </a:solidFill>
            </a:endParaRPr>
          </a:p>
        </p:txBody>
      </p:sp>
      <p:sp>
        <p:nvSpPr>
          <p:cNvPr id="7" name="Title 13"/>
          <p:cNvSpPr>
            <a:spLocks noGrp="1"/>
          </p:cNvSpPr>
          <p:nvPr>
            <p:ph type="title" hasCustomPrompt="1"/>
          </p:nvPr>
        </p:nvSpPr>
        <p:spPr>
          <a:xfrm>
            <a:off x="454689" y="4930751"/>
            <a:ext cx="3893976" cy="658098"/>
          </a:xfrm>
          <a:prstGeom prst="rect">
            <a:avLst/>
          </a:prstGeom>
        </p:spPr>
        <p:txBody>
          <a:bodyPr/>
          <a:lstStyle>
            <a:lvl1pPr algn="l">
              <a:defRPr b="1">
                <a:solidFill>
                  <a:schemeClr val="bg1"/>
                </a:solidFill>
              </a:defRPr>
            </a:lvl1pPr>
          </a:lstStyle>
          <a:p>
            <a:r>
              <a:rPr lang="en-US" dirty="0"/>
              <a:t>Title</a:t>
            </a:r>
            <a:endParaRPr lang="en-SG" dirty="0"/>
          </a:p>
        </p:txBody>
      </p:sp>
      <p:sp>
        <p:nvSpPr>
          <p:cNvPr id="9" name="Text Placeholder 20"/>
          <p:cNvSpPr>
            <a:spLocks noGrp="1"/>
          </p:cNvSpPr>
          <p:nvPr>
            <p:ph type="body" sz="quarter" idx="13" hasCustomPrompt="1"/>
          </p:nvPr>
        </p:nvSpPr>
        <p:spPr>
          <a:xfrm>
            <a:off x="510119" y="6151184"/>
            <a:ext cx="3826080" cy="356571"/>
          </a:xfrm>
          <a:prstGeom prst="rect">
            <a:avLst/>
          </a:prstGeom>
        </p:spPr>
        <p:txBody>
          <a:bodyPr/>
          <a:lstStyle>
            <a:lvl1pPr marL="0" indent="0">
              <a:buNone/>
              <a:defRPr sz="1400">
                <a:solidFill>
                  <a:schemeClr val="bg1"/>
                </a:solidFill>
              </a:defRPr>
            </a:lvl1pPr>
          </a:lstStyle>
          <a:p>
            <a:pPr lvl="0"/>
            <a:r>
              <a:rPr lang="en-US" dirty="0"/>
              <a:t>Date:</a:t>
            </a:r>
            <a:endParaRPr lang="en-SG" dirty="0"/>
          </a:p>
        </p:txBody>
      </p:sp>
      <p:grpSp>
        <p:nvGrpSpPr>
          <p:cNvPr id="11" name="Group 10"/>
          <p:cNvGrpSpPr/>
          <p:nvPr userDrawn="1"/>
        </p:nvGrpSpPr>
        <p:grpSpPr>
          <a:xfrm>
            <a:off x="11010901" y="6240235"/>
            <a:ext cx="887640" cy="465533"/>
            <a:chOff x="3203331" y="1985147"/>
            <a:chExt cx="5574939" cy="2923841"/>
          </a:xfrm>
          <a:solidFill>
            <a:schemeClr val="bg1"/>
          </a:solidFill>
        </p:grpSpPr>
        <p:sp>
          <p:nvSpPr>
            <p:cNvPr id="12" name="Freeform 11"/>
            <p:cNvSpPr/>
            <p:nvPr userDrawn="1"/>
          </p:nvSpPr>
          <p:spPr>
            <a:xfrm>
              <a:off x="4412709" y="1985147"/>
              <a:ext cx="3868735" cy="1203090"/>
            </a:xfrm>
            <a:custGeom>
              <a:avLst/>
              <a:gdLst>
                <a:gd name="connsiteX0" fmla="*/ 176243 w 3868735"/>
                <a:gd name="connsiteY0" fmla="*/ 795955 h 1203090"/>
                <a:gd name="connsiteX1" fmla="*/ 352486 w 3868735"/>
                <a:gd name="connsiteY1" fmla="*/ 972198 h 1203090"/>
                <a:gd name="connsiteX2" fmla="*/ 176243 w 3868735"/>
                <a:gd name="connsiteY2" fmla="*/ 1148441 h 1203090"/>
                <a:gd name="connsiteX3" fmla="*/ 0 w 3868735"/>
                <a:gd name="connsiteY3" fmla="*/ 972198 h 1203090"/>
                <a:gd name="connsiteX4" fmla="*/ 176243 w 3868735"/>
                <a:gd name="connsiteY4" fmla="*/ 795955 h 1203090"/>
                <a:gd name="connsiteX5" fmla="*/ 3486445 w 3868735"/>
                <a:gd name="connsiteY5" fmla="*/ 438510 h 1203090"/>
                <a:gd name="connsiteX6" fmla="*/ 3868735 w 3868735"/>
                <a:gd name="connsiteY6" fmla="*/ 820800 h 1203090"/>
                <a:gd name="connsiteX7" fmla="*/ 3486445 w 3868735"/>
                <a:gd name="connsiteY7" fmla="*/ 1203090 h 1203090"/>
                <a:gd name="connsiteX8" fmla="*/ 3104155 w 3868735"/>
                <a:gd name="connsiteY8" fmla="*/ 820800 h 1203090"/>
                <a:gd name="connsiteX9" fmla="*/ 3486445 w 3868735"/>
                <a:gd name="connsiteY9" fmla="*/ 438510 h 1203090"/>
                <a:gd name="connsiteX10" fmla="*/ 924092 w 3868735"/>
                <a:gd name="connsiteY10" fmla="*/ 247157 h 1203090"/>
                <a:gd name="connsiteX11" fmla="*/ 1148744 w 3868735"/>
                <a:gd name="connsiteY11" fmla="*/ 471809 h 1203090"/>
                <a:gd name="connsiteX12" fmla="*/ 924092 w 3868735"/>
                <a:gd name="connsiteY12" fmla="*/ 696461 h 1203090"/>
                <a:gd name="connsiteX13" fmla="*/ 699440 w 3868735"/>
                <a:gd name="connsiteY13" fmla="*/ 471809 h 1203090"/>
                <a:gd name="connsiteX14" fmla="*/ 924092 w 3868735"/>
                <a:gd name="connsiteY14" fmla="*/ 247157 h 1203090"/>
                <a:gd name="connsiteX15" fmla="*/ 2655580 w 3868735"/>
                <a:gd name="connsiteY15" fmla="*/ 57642 h 1203090"/>
                <a:gd name="connsiteX16" fmla="*/ 2992510 w 3868735"/>
                <a:gd name="connsiteY16" fmla="*/ 394572 h 1203090"/>
                <a:gd name="connsiteX17" fmla="*/ 2655580 w 3868735"/>
                <a:gd name="connsiteY17" fmla="*/ 731502 h 1203090"/>
                <a:gd name="connsiteX18" fmla="*/ 2318650 w 3868735"/>
                <a:gd name="connsiteY18" fmla="*/ 394572 h 1203090"/>
                <a:gd name="connsiteX19" fmla="*/ 2655580 w 3868735"/>
                <a:gd name="connsiteY19" fmla="*/ 57642 h 1203090"/>
                <a:gd name="connsiteX20" fmla="*/ 1813339 w 3868735"/>
                <a:gd name="connsiteY20" fmla="*/ 0 h 1203090"/>
                <a:gd name="connsiteX21" fmla="*/ 2088680 w 3868735"/>
                <a:gd name="connsiteY21" fmla="*/ 275341 h 1203090"/>
                <a:gd name="connsiteX22" fmla="*/ 1813339 w 3868735"/>
                <a:gd name="connsiteY22" fmla="*/ 550682 h 1203090"/>
                <a:gd name="connsiteX23" fmla="*/ 1537998 w 3868735"/>
                <a:gd name="connsiteY23" fmla="*/ 275341 h 1203090"/>
                <a:gd name="connsiteX24" fmla="*/ 1813339 w 3868735"/>
                <a:gd name="connsiteY24" fmla="*/ 0 h 12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68735" h="1203090">
                  <a:moveTo>
                    <a:pt x="176243" y="795955"/>
                  </a:moveTo>
                  <a:cubicBezTo>
                    <a:pt x="273579" y="795955"/>
                    <a:pt x="352486" y="874862"/>
                    <a:pt x="352486" y="972198"/>
                  </a:cubicBezTo>
                  <a:cubicBezTo>
                    <a:pt x="352486" y="1069534"/>
                    <a:pt x="273579" y="1148441"/>
                    <a:pt x="176243" y="1148441"/>
                  </a:cubicBezTo>
                  <a:cubicBezTo>
                    <a:pt x="78907" y="1148441"/>
                    <a:pt x="0" y="1069534"/>
                    <a:pt x="0" y="972198"/>
                  </a:cubicBezTo>
                  <a:cubicBezTo>
                    <a:pt x="0" y="874862"/>
                    <a:pt x="78907" y="795955"/>
                    <a:pt x="176243" y="795955"/>
                  </a:cubicBezTo>
                  <a:close/>
                  <a:moveTo>
                    <a:pt x="3486445" y="438510"/>
                  </a:moveTo>
                  <a:cubicBezTo>
                    <a:pt x="3697578" y="438510"/>
                    <a:pt x="3868735" y="609667"/>
                    <a:pt x="3868735" y="820800"/>
                  </a:cubicBezTo>
                  <a:cubicBezTo>
                    <a:pt x="3868735" y="1031933"/>
                    <a:pt x="3697578" y="1203090"/>
                    <a:pt x="3486445" y="1203090"/>
                  </a:cubicBezTo>
                  <a:cubicBezTo>
                    <a:pt x="3275312" y="1203090"/>
                    <a:pt x="3104155" y="1031933"/>
                    <a:pt x="3104155" y="820800"/>
                  </a:cubicBezTo>
                  <a:cubicBezTo>
                    <a:pt x="3104155" y="609667"/>
                    <a:pt x="3275312" y="438510"/>
                    <a:pt x="3486445" y="438510"/>
                  </a:cubicBezTo>
                  <a:close/>
                  <a:moveTo>
                    <a:pt x="924092" y="247157"/>
                  </a:moveTo>
                  <a:cubicBezTo>
                    <a:pt x="1048164" y="247157"/>
                    <a:pt x="1148744" y="347737"/>
                    <a:pt x="1148744" y="471809"/>
                  </a:cubicBezTo>
                  <a:cubicBezTo>
                    <a:pt x="1148744" y="595881"/>
                    <a:pt x="1048164" y="696461"/>
                    <a:pt x="924092" y="696461"/>
                  </a:cubicBezTo>
                  <a:cubicBezTo>
                    <a:pt x="800020" y="696461"/>
                    <a:pt x="699440" y="595881"/>
                    <a:pt x="699440" y="471809"/>
                  </a:cubicBezTo>
                  <a:cubicBezTo>
                    <a:pt x="699440" y="347737"/>
                    <a:pt x="800020" y="247157"/>
                    <a:pt x="924092" y="247157"/>
                  </a:cubicBezTo>
                  <a:close/>
                  <a:moveTo>
                    <a:pt x="2655580" y="57642"/>
                  </a:moveTo>
                  <a:cubicBezTo>
                    <a:pt x="2841661" y="57642"/>
                    <a:pt x="2992510" y="208491"/>
                    <a:pt x="2992510" y="394572"/>
                  </a:cubicBezTo>
                  <a:cubicBezTo>
                    <a:pt x="2992510" y="580653"/>
                    <a:pt x="2841661" y="731502"/>
                    <a:pt x="2655580" y="731502"/>
                  </a:cubicBezTo>
                  <a:cubicBezTo>
                    <a:pt x="2469499" y="731502"/>
                    <a:pt x="2318650" y="580653"/>
                    <a:pt x="2318650" y="394572"/>
                  </a:cubicBezTo>
                  <a:cubicBezTo>
                    <a:pt x="2318650" y="208491"/>
                    <a:pt x="2469499" y="57642"/>
                    <a:pt x="2655580" y="57642"/>
                  </a:cubicBezTo>
                  <a:close/>
                  <a:moveTo>
                    <a:pt x="1813339" y="0"/>
                  </a:moveTo>
                  <a:cubicBezTo>
                    <a:pt x="1965406" y="0"/>
                    <a:pt x="2088680" y="123274"/>
                    <a:pt x="2088680" y="275341"/>
                  </a:cubicBezTo>
                  <a:cubicBezTo>
                    <a:pt x="2088680" y="427408"/>
                    <a:pt x="1965406" y="550682"/>
                    <a:pt x="1813339" y="550682"/>
                  </a:cubicBezTo>
                  <a:cubicBezTo>
                    <a:pt x="1661272" y="550682"/>
                    <a:pt x="1537998" y="427408"/>
                    <a:pt x="1537998" y="275341"/>
                  </a:cubicBezTo>
                  <a:cubicBezTo>
                    <a:pt x="1537998" y="123274"/>
                    <a:pt x="1661272" y="0"/>
                    <a:pt x="181333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13" name="Group 12"/>
            <p:cNvGrpSpPr/>
            <p:nvPr userDrawn="1"/>
          </p:nvGrpSpPr>
          <p:grpSpPr>
            <a:xfrm>
              <a:off x="3203331" y="3201539"/>
              <a:ext cx="5574939" cy="1707449"/>
              <a:chOff x="3203331" y="3201539"/>
              <a:chExt cx="5574939" cy="1707449"/>
            </a:xfrm>
            <a:grpFill/>
          </p:grpSpPr>
          <p:sp>
            <p:nvSpPr>
              <p:cNvPr id="14" name="Rounded Rectangle 13"/>
              <p:cNvSpPr/>
              <p:nvPr userDrawn="1"/>
            </p:nvSpPr>
            <p:spPr>
              <a:xfrm>
                <a:off x="4451528" y="3499945"/>
                <a:ext cx="273269" cy="956441"/>
              </a:xfrm>
              <a:prstGeom prst="roundRect">
                <a:avLst>
                  <a:gd name="adj"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5" name="Rounded Rectangle 14"/>
              <p:cNvSpPr/>
              <p:nvPr userDrawn="1"/>
            </p:nvSpPr>
            <p:spPr>
              <a:xfrm>
                <a:off x="8505001" y="3216587"/>
                <a:ext cx="273269" cy="1239798"/>
              </a:xfrm>
              <a:prstGeom prst="roundRect">
                <a:avLst>
                  <a:gd name="adj" fmla="val 16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6" name="Freeform 15"/>
              <p:cNvSpPr/>
              <p:nvPr userDrawn="1"/>
            </p:nvSpPr>
            <p:spPr>
              <a:xfrm>
                <a:off x="4893254" y="3473404"/>
                <a:ext cx="844170" cy="982981"/>
              </a:xfrm>
              <a:custGeom>
                <a:avLst/>
                <a:gdLst>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69247 w 847335"/>
                  <a:gd name="connsiteY10" fmla="*/ 364830 h 984729"/>
                  <a:gd name="connsiteX11" fmla="*/ 558052 w 847335"/>
                  <a:gd name="connsiteY11" fmla="*/ 313643 h 984729"/>
                  <a:gd name="connsiteX12" fmla="*/ 402187 w 847335"/>
                  <a:gd name="connsiteY12" fmla="*/ 241313 h 984729"/>
                  <a:gd name="connsiteX13" fmla="*/ 293189 w 847335"/>
                  <a:gd name="connsiteY13" fmla="*/ 291894 h 984729"/>
                  <a:gd name="connsiteX14" fmla="*/ 273269 w 847335"/>
                  <a:gd name="connsiteY14" fmla="*/ 305155 h 984729"/>
                  <a:gd name="connsiteX15" fmla="*/ 273269 w 847335"/>
                  <a:gd name="connsiteY15" fmla="*/ 939183 h 984729"/>
                  <a:gd name="connsiteX16" fmla="*/ 227723 w 847335"/>
                  <a:gd name="connsiteY16" fmla="*/ 984729 h 984729"/>
                  <a:gd name="connsiteX17" fmla="*/ 45546 w 847335"/>
                  <a:gd name="connsiteY17" fmla="*/ 984729 h 984729"/>
                  <a:gd name="connsiteX18" fmla="*/ 0 w 847335"/>
                  <a:gd name="connsiteY18" fmla="*/ 939183 h 984729"/>
                  <a:gd name="connsiteX19" fmla="*/ 0 w 847335"/>
                  <a:gd name="connsiteY19" fmla="*/ 73834 h 984729"/>
                  <a:gd name="connsiteX20" fmla="*/ 45546 w 847335"/>
                  <a:gd name="connsiteY20" fmla="*/ 28288 h 984729"/>
                  <a:gd name="connsiteX21" fmla="*/ 227723 w 847335"/>
                  <a:gd name="connsiteY21" fmla="*/ 28288 h 984729"/>
                  <a:gd name="connsiteX22" fmla="*/ 273269 w 847335"/>
                  <a:gd name="connsiteY22" fmla="*/ 73834 h 984729"/>
                  <a:gd name="connsiteX23" fmla="*/ 273269 w 847335"/>
                  <a:gd name="connsiteY23" fmla="*/ 91992 h 984729"/>
                  <a:gd name="connsiteX24" fmla="*/ 317508 w 847335"/>
                  <a:gd name="connsiteY24" fmla="*/ 57298 h 984729"/>
                  <a:gd name="connsiteX25" fmla="*/ 490574 w 847335"/>
                  <a:gd name="connsiteY25"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58052 w 847335"/>
                  <a:gd name="connsiteY10" fmla="*/ 313643 h 984729"/>
                  <a:gd name="connsiteX11" fmla="*/ 402187 w 847335"/>
                  <a:gd name="connsiteY11" fmla="*/ 241313 h 984729"/>
                  <a:gd name="connsiteX12" fmla="*/ 293189 w 847335"/>
                  <a:gd name="connsiteY12" fmla="*/ 291894 h 984729"/>
                  <a:gd name="connsiteX13" fmla="*/ 273269 w 847335"/>
                  <a:gd name="connsiteY13" fmla="*/ 305155 h 984729"/>
                  <a:gd name="connsiteX14" fmla="*/ 273269 w 847335"/>
                  <a:gd name="connsiteY14" fmla="*/ 939183 h 984729"/>
                  <a:gd name="connsiteX15" fmla="*/ 227723 w 847335"/>
                  <a:gd name="connsiteY15" fmla="*/ 984729 h 984729"/>
                  <a:gd name="connsiteX16" fmla="*/ 45546 w 847335"/>
                  <a:gd name="connsiteY16" fmla="*/ 984729 h 984729"/>
                  <a:gd name="connsiteX17" fmla="*/ 0 w 847335"/>
                  <a:gd name="connsiteY17" fmla="*/ 939183 h 984729"/>
                  <a:gd name="connsiteX18" fmla="*/ 0 w 847335"/>
                  <a:gd name="connsiteY18" fmla="*/ 73834 h 984729"/>
                  <a:gd name="connsiteX19" fmla="*/ 45546 w 847335"/>
                  <a:gd name="connsiteY19" fmla="*/ 28288 h 984729"/>
                  <a:gd name="connsiteX20" fmla="*/ 227723 w 847335"/>
                  <a:gd name="connsiteY20" fmla="*/ 28288 h 984729"/>
                  <a:gd name="connsiteX21" fmla="*/ 273269 w 847335"/>
                  <a:gd name="connsiteY21" fmla="*/ 73834 h 984729"/>
                  <a:gd name="connsiteX22" fmla="*/ 273269 w 847335"/>
                  <a:gd name="connsiteY22" fmla="*/ 91992 h 984729"/>
                  <a:gd name="connsiteX23" fmla="*/ 317508 w 847335"/>
                  <a:gd name="connsiteY23" fmla="*/ 57298 h 984729"/>
                  <a:gd name="connsiteX24" fmla="*/ 490574 w 847335"/>
                  <a:gd name="connsiteY24"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7335 w 847335"/>
                  <a:gd name="connsiteY3" fmla="*/ 351966 h 984729"/>
                  <a:gd name="connsiteX4" fmla="*/ 847335 w 847335"/>
                  <a:gd name="connsiteY4" fmla="*/ 938625 h 984729"/>
                  <a:gd name="connsiteX5" fmla="*/ 801232 w 847335"/>
                  <a:gd name="connsiteY5" fmla="*/ 984728 h 984729"/>
                  <a:gd name="connsiteX6" fmla="*/ 616823 w 847335"/>
                  <a:gd name="connsiteY6" fmla="*/ 984728 h 984729"/>
                  <a:gd name="connsiteX7" fmla="*/ 570720 w 847335"/>
                  <a:gd name="connsiteY7" fmla="*/ 938625 h 984729"/>
                  <a:gd name="connsiteX8" fmla="*/ 570720 w 847335"/>
                  <a:gd name="connsiteY8" fmla="*/ 364849 h 984729"/>
                  <a:gd name="connsiteX9" fmla="*/ 558052 w 847335"/>
                  <a:gd name="connsiteY9" fmla="*/ 313643 h 984729"/>
                  <a:gd name="connsiteX10" fmla="*/ 402187 w 847335"/>
                  <a:gd name="connsiteY10" fmla="*/ 241313 h 984729"/>
                  <a:gd name="connsiteX11" fmla="*/ 293189 w 847335"/>
                  <a:gd name="connsiteY11" fmla="*/ 291894 h 984729"/>
                  <a:gd name="connsiteX12" fmla="*/ 273269 w 847335"/>
                  <a:gd name="connsiteY12" fmla="*/ 305155 h 984729"/>
                  <a:gd name="connsiteX13" fmla="*/ 273269 w 847335"/>
                  <a:gd name="connsiteY13" fmla="*/ 939183 h 984729"/>
                  <a:gd name="connsiteX14" fmla="*/ 227723 w 847335"/>
                  <a:gd name="connsiteY14" fmla="*/ 984729 h 984729"/>
                  <a:gd name="connsiteX15" fmla="*/ 45546 w 847335"/>
                  <a:gd name="connsiteY15" fmla="*/ 984729 h 984729"/>
                  <a:gd name="connsiteX16" fmla="*/ 0 w 847335"/>
                  <a:gd name="connsiteY16" fmla="*/ 939183 h 984729"/>
                  <a:gd name="connsiteX17" fmla="*/ 0 w 847335"/>
                  <a:gd name="connsiteY17" fmla="*/ 73834 h 984729"/>
                  <a:gd name="connsiteX18" fmla="*/ 45546 w 847335"/>
                  <a:gd name="connsiteY18" fmla="*/ 28288 h 984729"/>
                  <a:gd name="connsiteX19" fmla="*/ 227723 w 847335"/>
                  <a:gd name="connsiteY19" fmla="*/ 28288 h 984729"/>
                  <a:gd name="connsiteX20" fmla="*/ 273269 w 847335"/>
                  <a:gd name="connsiteY20" fmla="*/ 73834 h 984729"/>
                  <a:gd name="connsiteX21" fmla="*/ 273269 w 847335"/>
                  <a:gd name="connsiteY21" fmla="*/ 91992 h 984729"/>
                  <a:gd name="connsiteX22" fmla="*/ 317508 w 847335"/>
                  <a:gd name="connsiteY22" fmla="*/ 57298 h 984729"/>
                  <a:gd name="connsiteX23" fmla="*/ 490574 w 847335"/>
                  <a:gd name="connsiteY23"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859 h 985413"/>
                  <a:gd name="connsiteX1" fmla="*/ 847335 w 847335"/>
                  <a:gd name="connsiteY1" fmla="*/ 352650 h 985413"/>
                  <a:gd name="connsiteX2" fmla="*/ 847335 w 847335"/>
                  <a:gd name="connsiteY2" fmla="*/ 939309 h 985413"/>
                  <a:gd name="connsiteX3" fmla="*/ 801232 w 847335"/>
                  <a:gd name="connsiteY3" fmla="*/ 985412 h 985413"/>
                  <a:gd name="connsiteX4" fmla="*/ 616823 w 847335"/>
                  <a:gd name="connsiteY4" fmla="*/ 985412 h 985413"/>
                  <a:gd name="connsiteX5" fmla="*/ 570720 w 847335"/>
                  <a:gd name="connsiteY5" fmla="*/ 939309 h 985413"/>
                  <a:gd name="connsiteX6" fmla="*/ 570720 w 847335"/>
                  <a:gd name="connsiteY6" fmla="*/ 365533 h 985413"/>
                  <a:gd name="connsiteX7" fmla="*/ 558052 w 847335"/>
                  <a:gd name="connsiteY7" fmla="*/ 314327 h 985413"/>
                  <a:gd name="connsiteX8" fmla="*/ 402187 w 847335"/>
                  <a:gd name="connsiteY8" fmla="*/ 241997 h 985413"/>
                  <a:gd name="connsiteX9" fmla="*/ 293189 w 847335"/>
                  <a:gd name="connsiteY9" fmla="*/ 292578 h 985413"/>
                  <a:gd name="connsiteX10" fmla="*/ 273269 w 847335"/>
                  <a:gd name="connsiteY10" fmla="*/ 305839 h 985413"/>
                  <a:gd name="connsiteX11" fmla="*/ 273269 w 847335"/>
                  <a:gd name="connsiteY11" fmla="*/ 939867 h 985413"/>
                  <a:gd name="connsiteX12" fmla="*/ 227723 w 847335"/>
                  <a:gd name="connsiteY12" fmla="*/ 985413 h 985413"/>
                  <a:gd name="connsiteX13" fmla="*/ 45546 w 847335"/>
                  <a:gd name="connsiteY13" fmla="*/ 985413 h 985413"/>
                  <a:gd name="connsiteX14" fmla="*/ 0 w 847335"/>
                  <a:gd name="connsiteY14" fmla="*/ 939867 h 985413"/>
                  <a:gd name="connsiteX15" fmla="*/ 0 w 847335"/>
                  <a:gd name="connsiteY15" fmla="*/ 74518 h 985413"/>
                  <a:gd name="connsiteX16" fmla="*/ 45546 w 847335"/>
                  <a:gd name="connsiteY16" fmla="*/ 28972 h 985413"/>
                  <a:gd name="connsiteX17" fmla="*/ 227723 w 847335"/>
                  <a:gd name="connsiteY17" fmla="*/ 28972 h 985413"/>
                  <a:gd name="connsiteX18" fmla="*/ 273269 w 847335"/>
                  <a:gd name="connsiteY18" fmla="*/ 74518 h 985413"/>
                  <a:gd name="connsiteX19" fmla="*/ 273269 w 847335"/>
                  <a:gd name="connsiteY19" fmla="*/ 92676 h 985413"/>
                  <a:gd name="connsiteX20" fmla="*/ 317508 w 847335"/>
                  <a:gd name="connsiteY20" fmla="*/ 57982 h 985413"/>
                  <a:gd name="connsiteX21" fmla="*/ 490574 w 847335"/>
                  <a:gd name="connsiteY21" fmla="*/ 859 h 985413"/>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490574 w 847335"/>
                  <a:gd name="connsiteY17" fmla="*/ 406 h 984960"/>
                  <a:gd name="connsiteX0" fmla="*/ 273269 w 847335"/>
                  <a:gd name="connsiteY0" fmla="*/ 63704 h 956441"/>
                  <a:gd name="connsiteX1" fmla="*/ 847335 w 847335"/>
                  <a:gd name="connsiteY1" fmla="*/ 323678 h 956441"/>
                  <a:gd name="connsiteX2" fmla="*/ 847335 w 847335"/>
                  <a:gd name="connsiteY2" fmla="*/ 910337 h 956441"/>
                  <a:gd name="connsiteX3" fmla="*/ 801232 w 847335"/>
                  <a:gd name="connsiteY3" fmla="*/ 956440 h 956441"/>
                  <a:gd name="connsiteX4" fmla="*/ 616823 w 847335"/>
                  <a:gd name="connsiteY4" fmla="*/ 956440 h 956441"/>
                  <a:gd name="connsiteX5" fmla="*/ 570720 w 847335"/>
                  <a:gd name="connsiteY5" fmla="*/ 910337 h 956441"/>
                  <a:gd name="connsiteX6" fmla="*/ 570720 w 847335"/>
                  <a:gd name="connsiteY6" fmla="*/ 336561 h 956441"/>
                  <a:gd name="connsiteX7" fmla="*/ 273269 w 847335"/>
                  <a:gd name="connsiteY7" fmla="*/ 276867 h 956441"/>
                  <a:gd name="connsiteX8" fmla="*/ 273269 w 847335"/>
                  <a:gd name="connsiteY8" fmla="*/ 910895 h 956441"/>
                  <a:gd name="connsiteX9" fmla="*/ 227723 w 847335"/>
                  <a:gd name="connsiteY9" fmla="*/ 956441 h 956441"/>
                  <a:gd name="connsiteX10" fmla="*/ 45546 w 847335"/>
                  <a:gd name="connsiteY10" fmla="*/ 956441 h 956441"/>
                  <a:gd name="connsiteX11" fmla="*/ 0 w 847335"/>
                  <a:gd name="connsiteY11" fmla="*/ 910895 h 956441"/>
                  <a:gd name="connsiteX12" fmla="*/ 0 w 847335"/>
                  <a:gd name="connsiteY12" fmla="*/ 45546 h 956441"/>
                  <a:gd name="connsiteX13" fmla="*/ 45546 w 847335"/>
                  <a:gd name="connsiteY13" fmla="*/ 0 h 956441"/>
                  <a:gd name="connsiteX14" fmla="*/ 227723 w 847335"/>
                  <a:gd name="connsiteY14" fmla="*/ 0 h 956441"/>
                  <a:gd name="connsiteX15" fmla="*/ 273269 w 847335"/>
                  <a:gd name="connsiteY15" fmla="*/ 45546 h 956441"/>
                  <a:gd name="connsiteX16" fmla="*/ 273269 w 847335"/>
                  <a:gd name="connsiteY16" fmla="*/ 63704 h 956441"/>
                  <a:gd name="connsiteX0" fmla="*/ 273269 w 847335"/>
                  <a:gd name="connsiteY0" fmla="*/ 80235 h 972972"/>
                  <a:gd name="connsiteX1" fmla="*/ 847335 w 847335"/>
                  <a:gd name="connsiteY1" fmla="*/ 340209 h 972972"/>
                  <a:gd name="connsiteX2" fmla="*/ 847335 w 847335"/>
                  <a:gd name="connsiteY2" fmla="*/ 926868 h 972972"/>
                  <a:gd name="connsiteX3" fmla="*/ 801232 w 847335"/>
                  <a:gd name="connsiteY3" fmla="*/ 972971 h 972972"/>
                  <a:gd name="connsiteX4" fmla="*/ 616823 w 847335"/>
                  <a:gd name="connsiteY4" fmla="*/ 972971 h 972972"/>
                  <a:gd name="connsiteX5" fmla="*/ 570720 w 847335"/>
                  <a:gd name="connsiteY5" fmla="*/ 926868 h 972972"/>
                  <a:gd name="connsiteX6" fmla="*/ 570720 w 847335"/>
                  <a:gd name="connsiteY6" fmla="*/ 353092 h 972972"/>
                  <a:gd name="connsiteX7" fmla="*/ 273269 w 847335"/>
                  <a:gd name="connsiteY7" fmla="*/ 293398 h 972972"/>
                  <a:gd name="connsiteX8" fmla="*/ 273269 w 847335"/>
                  <a:gd name="connsiteY8" fmla="*/ 927426 h 972972"/>
                  <a:gd name="connsiteX9" fmla="*/ 227723 w 847335"/>
                  <a:gd name="connsiteY9" fmla="*/ 972972 h 972972"/>
                  <a:gd name="connsiteX10" fmla="*/ 45546 w 847335"/>
                  <a:gd name="connsiteY10" fmla="*/ 972972 h 972972"/>
                  <a:gd name="connsiteX11" fmla="*/ 0 w 847335"/>
                  <a:gd name="connsiteY11" fmla="*/ 927426 h 972972"/>
                  <a:gd name="connsiteX12" fmla="*/ 0 w 847335"/>
                  <a:gd name="connsiteY12" fmla="*/ 62077 h 972972"/>
                  <a:gd name="connsiteX13" fmla="*/ 45546 w 847335"/>
                  <a:gd name="connsiteY13" fmla="*/ 16531 h 972972"/>
                  <a:gd name="connsiteX14" fmla="*/ 227723 w 847335"/>
                  <a:gd name="connsiteY14" fmla="*/ 16531 h 972972"/>
                  <a:gd name="connsiteX15" fmla="*/ 273269 w 847335"/>
                  <a:gd name="connsiteY15" fmla="*/ 62077 h 972972"/>
                  <a:gd name="connsiteX16" fmla="*/ 273269 w 847335"/>
                  <a:gd name="connsiteY16" fmla="*/ 80235 h 972972"/>
                  <a:gd name="connsiteX0" fmla="*/ 273269 w 847335"/>
                  <a:gd name="connsiteY0" fmla="*/ 99670 h 992407"/>
                  <a:gd name="connsiteX1" fmla="*/ 847335 w 847335"/>
                  <a:gd name="connsiteY1" fmla="*/ 359644 h 992407"/>
                  <a:gd name="connsiteX2" fmla="*/ 847335 w 847335"/>
                  <a:gd name="connsiteY2" fmla="*/ 946303 h 992407"/>
                  <a:gd name="connsiteX3" fmla="*/ 801232 w 847335"/>
                  <a:gd name="connsiteY3" fmla="*/ 992406 h 992407"/>
                  <a:gd name="connsiteX4" fmla="*/ 616823 w 847335"/>
                  <a:gd name="connsiteY4" fmla="*/ 992406 h 992407"/>
                  <a:gd name="connsiteX5" fmla="*/ 570720 w 847335"/>
                  <a:gd name="connsiteY5" fmla="*/ 946303 h 992407"/>
                  <a:gd name="connsiteX6" fmla="*/ 570720 w 847335"/>
                  <a:gd name="connsiteY6" fmla="*/ 372527 h 992407"/>
                  <a:gd name="connsiteX7" fmla="*/ 273269 w 847335"/>
                  <a:gd name="connsiteY7" fmla="*/ 312833 h 992407"/>
                  <a:gd name="connsiteX8" fmla="*/ 273269 w 847335"/>
                  <a:gd name="connsiteY8" fmla="*/ 946861 h 992407"/>
                  <a:gd name="connsiteX9" fmla="*/ 227723 w 847335"/>
                  <a:gd name="connsiteY9" fmla="*/ 992407 h 992407"/>
                  <a:gd name="connsiteX10" fmla="*/ 45546 w 847335"/>
                  <a:gd name="connsiteY10" fmla="*/ 992407 h 992407"/>
                  <a:gd name="connsiteX11" fmla="*/ 0 w 847335"/>
                  <a:gd name="connsiteY11" fmla="*/ 946861 h 992407"/>
                  <a:gd name="connsiteX12" fmla="*/ 0 w 847335"/>
                  <a:gd name="connsiteY12" fmla="*/ 81512 h 992407"/>
                  <a:gd name="connsiteX13" fmla="*/ 45546 w 847335"/>
                  <a:gd name="connsiteY13" fmla="*/ 35966 h 992407"/>
                  <a:gd name="connsiteX14" fmla="*/ 227723 w 847335"/>
                  <a:gd name="connsiteY14" fmla="*/ 35966 h 992407"/>
                  <a:gd name="connsiteX15" fmla="*/ 273269 w 847335"/>
                  <a:gd name="connsiteY15" fmla="*/ 81512 h 992407"/>
                  <a:gd name="connsiteX16" fmla="*/ 273269 w 847335"/>
                  <a:gd name="connsiteY16" fmla="*/ 99670 h 992407"/>
                  <a:gd name="connsiteX0" fmla="*/ 273269 w 847335"/>
                  <a:gd name="connsiteY0" fmla="*/ 96236 h 988973"/>
                  <a:gd name="connsiteX1" fmla="*/ 847335 w 847335"/>
                  <a:gd name="connsiteY1" fmla="*/ 356210 h 988973"/>
                  <a:gd name="connsiteX2" fmla="*/ 847335 w 847335"/>
                  <a:gd name="connsiteY2" fmla="*/ 942869 h 988973"/>
                  <a:gd name="connsiteX3" fmla="*/ 801232 w 847335"/>
                  <a:gd name="connsiteY3" fmla="*/ 988972 h 988973"/>
                  <a:gd name="connsiteX4" fmla="*/ 616823 w 847335"/>
                  <a:gd name="connsiteY4" fmla="*/ 988972 h 988973"/>
                  <a:gd name="connsiteX5" fmla="*/ 570720 w 847335"/>
                  <a:gd name="connsiteY5" fmla="*/ 942869 h 988973"/>
                  <a:gd name="connsiteX6" fmla="*/ 570720 w 847335"/>
                  <a:gd name="connsiteY6" fmla="*/ 369093 h 988973"/>
                  <a:gd name="connsiteX7" fmla="*/ 273269 w 847335"/>
                  <a:gd name="connsiteY7" fmla="*/ 309399 h 988973"/>
                  <a:gd name="connsiteX8" fmla="*/ 273269 w 847335"/>
                  <a:gd name="connsiteY8" fmla="*/ 943427 h 988973"/>
                  <a:gd name="connsiteX9" fmla="*/ 227723 w 847335"/>
                  <a:gd name="connsiteY9" fmla="*/ 988973 h 988973"/>
                  <a:gd name="connsiteX10" fmla="*/ 45546 w 847335"/>
                  <a:gd name="connsiteY10" fmla="*/ 988973 h 988973"/>
                  <a:gd name="connsiteX11" fmla="*/ 0 w 847335"/>
                  <a:gd name="connsiteY11" fmla="*/ 943427 h 988973"/>
                  <a:gd name="connsiteX12" fmla="*/ 0 w 847335"/>
                  <a:gd name="connsiteY12" fmla="*/ 78078 h 988973"/>
                  <a:gd name="connsiteX13" fmla="*/ 45546 w 847335"/>
                  <a:gd name="connsiteY13" fmla="*/ 32532 h 988973"/>
                  <a:gd name="connsiteX14" fmla="*/ 227723 w 847335"/>
                  <a:gd name="connsiteY14" fmla="*/ 32532 h 988973"/>
                  <a:gd name="connsiteX15" fmla="*/ 273269 w 847335"/>
                  <a:gd name="connsiteY15" fmla="*/ 78078 h 988973"/>
                  <a:gd name="connsiteX16" fmla="*/ 273269 w 847335"/>
                  <a:gd name="connsiteY16" fmla="*/ 96236 h 988973"/>
                  <a:gd name="connsiteX0" fmla="*/ 273269 w 847335"/>
                  <a:gd name="connsiteY0" fmla="*/ 91520 h 984257"/>
                  <a:gd name="connsiteX1" fmla="*/ 847335 w 847335"/>
                  <a:gd name="connsiteY1" fmla="*/ 351494 h 984257"/>
                  <a:gd name="connsiteX2" fmla="*/ 847335 w 847335"/>
                  <a:gd name="connsiteY2" fmla="*/ 938153 h 984257"/>
                  <a:gd name="connsiteX3" fmla="*/ 801232 w 847335"/>
                  <a:gd name="connsiteY3" fmla="*/ 984256 h 984257"/>
                  <a:gd name="connsiteX4" fmla="*/ 616823 w 847335"/>
                  <a:gd name="connsiteY4" fmla="*/ 984256 h 984257"/>
                  <a:gd name="connsiteX5" fmla="*/ 570720 w 847335"/>
                  <a:gd name="connsiteY5" fmla="*/ 938153 h 984257"/>
                  <a:gd name="connsiteX6" fmla="*/ 570720 w 847335"/>
                  <a:gd name="connsiteY6" fmla="*/ 364377 h 984257"/>
                  <a:gd name="connsiteX7" fmla="*/ 273269 w 847335"/>
                  <a:gd name="connsiteY7" fmla="*/ 304683 h 984257"/>
                  <a:gd name="connsiteX8" fmla="*/ 273269 w 847335"/>
                  <a:gd name="connsiteY8" fmla="*/ 938711 h 984257"/>
                  <a:gd name="connsiteX9" fmla="*/ 227723 w 847335"/>
                  <a:gd name="connsiteY9" fmla="*/ 984257 h 984257"/>
                  <a:gd name="connsiteX10" fmla="*/ 45546 w 847335"/>
                  <a:gd name="connsiteY10" fmla="*/ 984257 h 984257"/>
                  <a:gd name="connsiteX11" fmla="*/ 0 w 847335"/>
                  <a:gd name="connsiteY11" fmla="*/ 938711 h 984257"/>
                  <a:gd name="connsiteX12" fmla="*/ 0 w 847335"/>
                  <a:gd name="connsiteY12" fmla="*/ 73362 h 984257"/>
                  <a:gd name="connsiteX13" fmla="*/ 45546 w 847335"/>
                  <a:gd name="connsiteY13" fmla="*/ 27816 h 984257"/>
                  <a:gd name="connsiteX14" fmla="*/ 227723 w 847335"/>
                  <a:gd name="connsiteY14" fmla="*/ 27816 h 984257"/>
                  <a:gd name="connsiteX15" fmla="*/ 273269 w 847335"/>
                  <a:gd name="connsiteY15" fmla="*/ 73362 h 984257"/>
                  <a:gd name="connsiteX16" fmla="*/ 273269 w 847335"/>
                  <a:gd name="connsiteY16" fmla="*/ 91520 h 984257"/>
                  <a:gd name="connsiteX0" fmla="*/ 273269 w 847335"/>
                  <a:gd name="connsiteY0" fmla="*/ 100887 h 993624"/>
                  <a:gd name="connsiteX1" fmla="*/ 847335 w 847335"/>
                  <a:gd name="connsiteY1" fmla="*/ 360861 h 993624"/>
                  <a:gd name="connsiteX2" fmla="*/ 847335 w 847335"/>
                  <a:gd name="connsiteY2" fmla="*/ 947520 h 993624"/>
                  <a:gd name="connsiteX3" fmla="*/ 801232 w 847335"/>
                  <a:gd name="connsiteY3" fmla="*/ 993623 h 993624"/>
                  <a:gd name="connsiteX4" fmla="*/ 616823 w 847335"/>
                  <a:gd name="connsiteY4" fmla="*/ 993623 h 993624"/>
                  <a:gd name="connsiteX5" fmla="*/ 570720 w 847335"/>
                  <a:gd name="connsiteY5" fmla="*/ 947520 h 993624"/>
                  <a:gd name="connsiteX6" fmla="*/ 570720 w 847335"/>
                  <a:gd name="connsiteY6" fmla="*/ 373744 h 993624"/>
                  <a:gd name="connsiteX7" fmla="*/ 273269 w 847335"/>
                  <a:gd name="connsiteY7" fmla="*/ 314050 h 993624"/>
                  <a:gd name="connsiteX8" fmla="*/ 273269 w 847335"/>
                  <a:gd name="connsiteY8" fmla="*/ 948078 h 993624"/>
                  <a:gd name="connsiteX9" fmla="*/ 227723 w 847335"/>
                  <a:gd name="connsiteY9" fmla="*/ 993624 h 993624"/>
                  <a:gd name="connsiteX10" fmla="*/ 45546 w 847335"/>
                  <a:gd name="connsiteY10" fmla="*/ 993624 h 993624"/>
                  <a:gd name="connsiteX11" fmla="*/ 0 w 847335"/>
                  <a:gd name="connsiteY11" fmla="*/ 948078 h 993624"/>
                  <a:gd name="connsiteX12" fmla="*/ 0 w 847335"/>
                  <a:gd name="connsiteY12" fmla="*/ 82729 h 993624"/>
                  <a:gd name="connsiteX13" fmla="*/ 45546 w 847335"/>
                  <a:gd name="connsiteY13" fmla="*/ 37183 h 993624"/>
                  <a:gd name="connsiteX14" fmla="*/ 227723 w 847335"/>
                  <a:gd name="connsiteY14" fmla="*/ 37183 h 993624"/>
                  <a:gd name="connsiteX15" fmla="*/ 273269 w 847335"/>
                  <a:gd name="connsiteY15" fmla="*/ 82729 h 993624"/>
                  <a:gd name="connsiteX16" fmla="*/ 273269 w 847335"/>
                  <a:gd name="connsiteY16" fmla="*/ 100887 h 993624"/>
                  <a:gd name="connsiteX0" fmla="*/ 273269 w 847335"/>
                  <a:gd name="connsiteY0" fmla="*/ 97401 h 990138"/>
                  <a:gd name="connsiteX1" fmla="*/ 847335 w 847335"/>
                  <a:gd name="connsiteY1" fmla="*/ 357375 h 990138"/>
                  <a:gd name="connsiteX2" fmla="*/ 847335 w 847335"/>
                  <a:gd name="connsiteY2" fmla="*/ 944034 h 990138"/>
                  <a:gd name="connsiteX3" fmla="*/ 801232 w 847335"/>
                  <a:gd name="connsiteY3" fmla="*/ 990137 h 990138"/>
                  <a:gd name="connsiteX4" fmla="*/ 616823 w 847335"/>
                  <a:gd name="connsiteY4" fmla="*/ 990137 h 990138"/>
                  <a:gd name="connsiteX5" fmla="*/ 570720 w 847335"/>
                  <a:gd name="connsiteY5" fmla="*/ 944034 h 990138"/>
                  <a:gd name="connsiteX6" fmla="*/ 570720 w 847335"/>
                  <a:gd name="connsiteY6" fmla="*/ 370258 h 990138"/>
                  <a:gd name="connsiteX7" fmla="*/ 273269 w 847335"/>
                  <a:gd name="connsiteY7" fmla="*/ 310564 h 990138"/>
                  <a:gd name="connsiteX8" fmla="*/ 273269 w 847335"/>
                  <a:gd name="connsiteY8" fmla="*/ 944592 h 990138"/>
                  <a:gd name="connsiteX9" fmla="*/ 227723 w 847335"/>
                  <a:gd name="connsiteY9" fmla="*/ 990138 h 990138"/>
                  <a:gd name="connsiteX10" fmla="*/ 45546 w 847335"/>
                  <a:gd name="connsiteY10" fmla="*/ 990138 h 990138"/>
                  <a:gd name="connsiteX11" fmla="*/ 0 w 847335"/>
                  <a:gd name="connsiteY11" fmla="*/ 944592 h 990138"/>
                  <a:gd name="connsiteX12" fmla="*/ 0 w 847335"/>
                  <a:gd name="connsiteY12" fmla="*/ 79243 h 990138"/>
                  <a:gd name="connsiteX13" fmla="*/ 45546 w 847335"/>
                  <a:gd name="connsiteY13" fmla="*/ 33697 h 990138"/>
                  <a:gd name="connsiteX14" fmla="*/ 227723 w 847335"/>
                  <a:gd name="connsiteY14" fmla="*/ 33697 h 990138"/>
                  <a:gd name="connsiteX15" fmla="*/ 273269 w 847335"/>
                  <a:gd name="connsiteY15" fmla="*/ 79243 h 990138"/>
                  <a:gd name="connsiteX16" fmla="*/ 273269 w 847335"/>
                  <a:gd name="connsiteY16" fmla="*/ 97401 h 990138"/>
                  <a:gd name="connsiteX0" fmla="*/ 273269 w 847335"/>
                  <a:gd name="connsiteY0" fmla="*/ 94351 h 987088"/>
                  <a:gd name="connsiteX1" fmla="*/ 847335 w 847335"/>
                  <a:gd name="connsiteY1" fmla="*/ 354325 h 987088"/>
                  <a:gd name="connsiteX2" fmla="*/ 847335 w 847335"/>
                  <a:gd name="connsiteY2" fmla="*/ 940984 h 987088"/>
                  <a:gd name="connsiteX3" fmla="*/ 801232 w 847335"/>
                  <a:gd name="connsiteY3" fmla="*/ 987087 h 987088"/>
                  <a:gd name="connsiteX4" fmla="*/ 616823 w 847335"/>
                  <a:gd name="connsiteY4" fmla="*/ 987087 h 987088"/>
                  <a:gd name="connsiteX5" fmla="*/ 570720 w 847335"/>
                  <a:gd name="connsiteY5" fmla="*/ 940984 h 987088"/>
                  <a:gd name="connsiteX6" fmla="*/ 570720 w 847335"/>
                  <a:gd name="connsiteY6" fmla="*/ 367208 h 987088"/>
                  <a:gd name="connsiteX7" fmla="*/ 273269 w 847335"/>
                  <a:gd name="connsiteY7" fmla="*/ 307514 h 987088"/>
                  <a:gd name="connsiteX8" fmla="*/ 273269 w 847335"/>
                  <a:gd name="connsiteY8" fmla="*/ 941542 h 987088"/>
                  <a:gd name="connsiteX9" fmla="*/ 227723 w 847335"/>
                  <a:gd name="connsiteY9" fmla="*/ 987088 h 987088"/>
                  <a:gd name="connsiteX10" fmla="*/ 45546 w 847335"/>
                  <a:gd name="connsiteY10" fmla="*/ 987088 h 987088"/>
                  <a:gd name="connsiteX11" fmla="*/ 0 w 847335"/>
                  <a:gd name="connsiteY11" fmla="*/ 941542 h 987088"/>
                  <a:gd name="connsiteX12" fmla="*/ 0 w 847335"/>
                  <a:gd name="connsiteY12" fmla="*/ 76193 h 987088"/>
                  <a:gd name="connsiteX13" fmla="*/ 45546 w 847335"/>
                  <a:gd name="connsiteY13" fmla="*/ 30647 h 987088"/>
                  <a:gd name="connsiteX14" fmla="*/ 227723 w 847335"/>
                  <a:gd name="connsiteY14" fmla="*/ 30647 h 987088"/>
                  <a:gd name="connsiteX15" fmla="*/ 273269 w 847335"/>
                  <a:gd name="connsiteY15" fmla="*/ 76193 h 987088"/>
                  <a:gd name="connsiteX16" fmla="*/ 273269 w 847335"/>
                  <a:gd name="connsiteY16" fmla="*/ 94351 h 987088"/>
                  <a:gd name="connsiteX0" fmla="*/ 273269 w 847335"/>
                  <a:gd name="connsiteY0" fmla="*/ 95465 h 988202"/>
                  <a:gd name="connsiteX1" fmla="*/ 847335 w 847335"/>
                  <a:gd name="connsiteY1" fmla="*/ 355439 h 988202"/>
                  <a:gd name="connsiteX2" fmla="*/ 847335 w 847335"/>
                  <a:gd name="connsiteY2" fmla="*/ 942098 h 988202"/>
                  <a:gd name="connsiteX3" fmla="*/ 801232 w 847335"/>
                  <a:gd name="connsiteY3" fmla="*/ 988201 h 988202"/>
                  <a:gd name="connsiteX4" fmla="*/ 616823 w 847335"/>
                  <a:gd name="connsiteY4" fmla="*/ 988201 h 988202"/>
                  <a:gd name="connsiteX5" fmla="*/ 570720 w 847335"/>
                  <a:gd name="connsiteY5" fmla="*/ 942098 h 988202"/>
                  <a:gd name="connsiteX6" fmla="*/ 570720 w 847335"/>
                  <a:gd name="connsiteY6" fmla="*/ 368322 h 988202"/>
                  <a:gd name="connsiteX7" fmla="*/ 273269 w 847335"/>
                  <a:gd name="connsiteY7" fmla="*/ 308628 h 988202"/>
                  <a:gd name="connsiteX8" fmla="*/ 273269 w 847335"/>
                  <a:gd name="connsiteY8" fmla="*/ 942656 h 988202"/>
                  <a:gd name="connsiteX9" fmla="*/ 227723 w 847335"/>
                  <a:gd name="connsiteY9" fmla="*/ 988202 h 988202"/>
                  <a:gd name="connsiteX10" fmla="*/ 45546 w 847335"/>
                  <a:gd name="connsiteY10" fmla="*/ 988202 h 988202"/>
                  <a:gd name="connsiteX11" fmla="*/ 0 w 847335"/>
                  <a:gd name="connsiteY11" fmla="*/ 942656 h 988202"/>
                  <a:gd name="connsiteX12" fmla="*/ 0 w 847335"/>
                  <a:gd name="connsiteY12" fmla="*/ 77307 h 988202"/>
                  <a:gd name="connsiteX13" fmla="*/ 45546 w 847335"/>
                  <a:gd name="connsiteY13" fmla="*/ 31761 h 988202"/>
                  <a:gd name="connsiteX14" fmla="*/ 227723 w 847335"/>
                  <a:gd name="connsiteY14" fmla="*/ 31761 h 988202"/>
                  <a:gd name="connsiteX15" fmla="*/ 273269 w 847335"/>
                  <a:gd name="connsiteY15" fmla="*/ 77307 h 988202"/>
                  <a:gd name="connsiteX16" fmla="*/ 273269 w 847335"/>
                  <a:gd name="connsiteY16" fmla="*/ 95465 h 988202"/>
                  <a:gd name="connsiteX0" fmla="*/ 273269 w 847382"/>
                  <a:gd name="connsiteY0" fmla="*/ 93984 h 986721"/>
                  <a:gd name="connsiteX1" fmla="*/ 847335 w 847382"/>
                  <a:gd name="connsiteY1" fmla="*/ 353958 h 986721"/>
                  <a:gd name="connsiteX2" fmla="*/ 847335 w 847382"/>
                  <a:gd name="connsiteY2" fmla="*/ 940617 h 986721"/>
                  <a:gd name="connsiteX3" fmla="*/ 801232 w 847382"/>
                  <a:gd name="connsiteY3" fmla="*/ 986720 h 986721"/>
                  <a:gd name="connsiteX4" fmla="*/ 616823 w 847382"/>
                  <a:gd name="connsiteY4" fmla="*/ 986720 h 986721"/>
                  <a:gd name="connsiteX5" fmla="*/ 570720 w 847382"/>
                  <a:gd name="connsiteY5" fmla="*/ 940617 h 986721"/>
                  <a:gd name="connsiteX6" fmla="*/ 570720 w 847382"/>
                  <a:gd name="connsiteY6" fmla="*/ 366841 h 986721"/>
                  <a:gd name="connsiteX7" fmla="*/ 273269 w 847382"/>
                  <a:gd name="connsiteY7" fmla="*/ 307147 h 986721"/>
                  <a:gd name="connsiteX8" fmla="*/ 273269 w 847382"/>
                  <a:gd name="connsiteY8" fmla="*/ 941175 h 986721"/>
                  <a:gd name="connsiteX9" fmla="*/ 227723 w 847382"/>
                  <a:gd name="connsiteY9" fmla="*/ 986721 h 986721"/>
                  <a:gd name="connsiteX10" fmla="*/ 45546 w 847382"/>
                  <a:gd name="connsiteY10" fmla="*/ 986721 h 986721"/>
                  <a:gd name="connsiteX11" fmla="*/ 0 w 847382"/>
                  <a:gd name="connsiteY11" fmla="*/ 941175 h 986721"/>
                  <a:gd name="connsiteX12" fmla="*/ 0 w 847382"/>
                  <a:gd name="connsiteY12" fmla="*/ 75826 h 986721"/>
                  <a:gd name="connsiteX13" fmla="*/ 45546 w 847382"/>
                  <a:gd name="connsiteY13" fmla="*/ 30280 h 986721"/>
                  <a:gd name="connsiteX14" fmla="*/ 227723 w 847382"/>
                  <a:gd name="connsiteY14" fmla="*/ 30280 h 986721"/>
                  <a:gd name="connsiteX15" fmla="*/ 273269 w 847382"/>
                  <a:gd name="connsiteY15" fmla="*/ 75826 h 986721"/>
                  <a:gd name="connsiteX16" fmla="*/ 273269 w 847382"/>
                  <a:gd name="connsiteY16" fmla="*/ 93984 h 98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382" h="986721">
                    <a:moveTo>
                      <a:pt x="273269" y="93984"/>
                    </a:moveTo>
                    <a:cubicBezTo>
                      <a:pt x="538798" y="-127917"/>
                      <a:pt x="851797" y="77418"/>
                      <a:pt x="847335" y="353958"/>
                    </a:cubicBezTo>
                    <a:lnTo>
                      <a:pt x="847335" y="940617"/>
                    </a:lnTo>
                    <a:cubicBezTo>
                      <a:pt x="847335" y="966079"/>
                      <a:pt x="826694" y="986720"/>
                      <a:pt x="801232" y="986720"/>
                    </a:cubicBezTo>
                    <a:lnTo>
                      <a:pt x="616823" y="986720"/>
                    </a:lnTo>
                    <a:cubicBezTo>
                      <a:pt x="591361" y="986720"/>
                      <a:pt x="570720" y="966079"/>
                      <a:pt x="570720" y="940617"/>
                    </a:cubicBezTo>
                    <a:lnTo>
                      <a:pt x="570720" y="366841"/>
                    </a:lnTo>
                    <a:cubicBezTo>
                      <a:pt x="550814" y="192035"/>
                      <a:pt x="363392" y="228238"/>
                      <a:pt x="273269" y="307147"/>
                    </a:cubicBezTo>
                    <a:lnTo>
                      <a:pt x="273269" y="941175"/>
                    </a:lnTo>
                    <a:cubicBezTo>
                      <a:pt x="273269" y="966329"/>
                      <a:pt x="252877" y="986721"/>
                      <a:pt x="227723" y="986721"/>
                    </a:cubicBezTo>
                    <a:lnTo>
                      <a:pt x="45546" y="986721"/>
                    </a:lnTo>
                    <a:cubicBezTo>
                      <a:pt x="20392" y="986721"/>
                      <a:pt x="0" y="966329"/>
                      <a:pt x="0" y="941175"/>
                    </a:cubicBezTo>
                    <a:lnTo>
                      <a:pt x="0" y="75826"/>
                    </a:lnTo>
                    <a:cubicBezTo>
                      <a:pt x="0" y="50672"/>
                      <a:pt x="20392" y="30280"/>
                      <a:pt x="45546" y="30280"/>
                    </a:cubicBezTo>
                    <a:lnTo>
                      <a:pt x="227723" y="30280"/>
                    </a:lnTo>
                    <a:cubicBezTo>
                      <a:pt x="252877" y="30280"/>
                      <a:pt x="273269" y="50672"/>
                      <a:pt x="273269" y="75826"/>
                    </a:cubicBezTo>
                    <a:lnTo>
                      <a:pt x="273269" y="9398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7" name="Freeform 16"/>
              <p:cNvSpPr/>
              <p:nvPr userDrawn="1"/>
            </p:nvSpPr>
            <p:spPr>
              <a:xfrm>
                <a:off x="5854901" y="3480227"/>
                <a:ext cx="914388" cy="1428761"/>
              </a:xfrm>
              <a:custGeom>
                <a:avLst/>
                <a:gdLst>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434582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659068 w 925227"/>
                  <a:gd name="connsiteY15" fmla="*/ 1451704 h 1451704"/>
                  <a:gd name="connsiteX16" fmla="*/ 641946 w 925227"/>
                  <a:gd name="connsiteY16" fmla="*/ 1434582 h 1451704"/>
                  <a:gd name="connsiteX17" fmla="*/ 641946 w 925227"/>
                  <a:gd name="connsiteY17" fmla="*/ 1409178 h 1451704"/>
                  <a:gd name="connsiteX18" fmla="*/ 578901 w 925227"/>
                  <a:gd name="connsiteY18" fmla="*/ 1425362 h 1451704"/>
                  <a:gd name="connsiteX19" fmla="*/ 471138 w 925227"/>
                  <a:gd name="connsiteY19" fmla="*/ 1437189 h 1451704"/>
                  <a:gd name="connsiteX20" fmla="*/ 64319 w 925227"/>
                  <a:gd name="connsiteY20" fmla="*/ 1310281 h 1451704"/>
                  <a:gd name="connsiteX21" fmla="*/ 45113 w 925227"/>
                  <a:gd name="connsiteY21" fmla="*/ 1244202 h 1451704"/>
                  <a:gd name="connsiteX22" fmla="*/ 121662 w 925227"/>
                  <a:gd name="connsiteY22" fmla="*/ 1131629 h 1451704"/>
                  <a:gd name="connsiteX23" fmla="*/ 175849 w 925227"/>
                  <a:gd name="connsiteY23" fmla="*/ 1125646 h 1451704"/>
                  <a:gd name="connsiteX24" fmla="*/ 463211 w 925227"/>
                  <a:gd name="connsiteY24" fmla="*/ 1197703 h 1451704"/>
                  <a:gd name="connsiteX25" fmla="*/ 573799 w 925227"/>
                  <a:gd name="connsiteY25" fmla="*/ 1182010 h 1451704"/>
                  <a:gd name="connsiteX26" fmla="*/ 641946 w 925227"/>
                  <a:gd name="connsiteY26" fmla="*/ 1144973 h 1451704"/>
                  <a:gd name="connsiteX27" fmla="*/ 641946 w 925227"/>
                  <a:gd name="connsiteY27" fmla="*/ 946485 h 1451704"/>
                  <a:gd name="connsiteX28" fmla="*/ 588851 w 925227"/>
                  <a:gd name="connsiteY28" fmla="*/ 967758 h 1451704"/>
                  <a:gd name="connsiteX29" fmla="*/ 444147 w 925227"/>
                  <a:gd name="connsiteY29" fmla="*/ 986320 h 1451704"/>
                  <a:gd name="connsiteX30" fmla="*/ 327457 w 925227"/>
                  <a:gd name="connsiteY30" fmla="*/ 974341 h 1451704"/>
                  <a:gd name="connsiteX31" fmla="*/ 219988 w 925227"/>
                  <a:gd name="connsiteY31" fmla="*/ 940370 h 1451704"/>
                  <a:gd name="connsiteX32" fmla="*/ 165678 w 925227"/>
                  <a:gd name="connsiteY32" fmla="*/ 898668 h 1451704"/>
                  <a:gd name="connsiteX33" fmla="*/ 0 w 925227"/>
                  <a:gd name="connsiteY33" fmla="*/ 526428 h 1451704"/>
                  <a:gd name="connsiteX34" fmla="*/ 565660 w 925227"/>
                  <a:gd name="connsiteY34" fmla="*/ 0 h 1451704"/>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34582 h 1437349"/>
                  <a:gd name="connsiteX16" fmla="*/ 641946 w 925227"/>
                  <a:gd name="connsiteY16" fmla="*/ 1409178 h 1437349"/>
                  <a:gd name="connsiteX17" fmla="*/ 578901 w 925227"/>
                  <a:gd name="connsiteY17" fmla="*/ 1425362 h 1437349"/>
                  <a:gd name="connsiteX18" fmla="*/ 471138 w 925227"/>
                  <a:gd name="connsiteY18" fmla="*/ 1437189 h 1437349"/>
                  <a:gd name="connsiteX19" fmla="*/ 64319 w 925227"/>
                  <a:gd name="connsiteY19" fmla="*/ 1310281 h 1437349"/>
                  <a:gd name="connsiteX20" fmla="*/ 45113 w 925227"/>
                  <a:gd name="connsiteY20" fmla="*/ 1244202 h 1437349"/>
                  <a:gd name="connsiteX21" fmla="*/ 121662 w 925227"/>
                  <a:gd name="connsiteY21" fmla="*/ 1131629 h 1437349"/>
                  <a:gd name="connsiteX22" fmla="*/ 175849 w 925227"/>
                  <a:gd name="connsiteY22" fmla="*/ 1125646 h 1437349"/>
                  <a:gd name="connsiteX23" fmla="*/ 463211 w 925227"/>
                  <a:gd name="connsiteY23" fmla="*/ 1197703 h 1437349"/>
                  <a:gd name="connsiteX24" fmla="*/ 573799 w 925227"/>
                  <a:gd name="connsiteY24" fmla="*/ 1182010 h 1437349"/>
                  <a:gd name="connsiteX25" fmla="*/ 641946 w 925227"/>
                  <a:gd name="connsiteY25" fmla="*/ 1144973 h 1437349"/>
                  <a:gd name="connsiteX26" fmla="*/ 641946 w 925227"/>
                  <a:gd name="connsiteY26" fmla="*/ 946485 h 1437349"/>
                  <a:gd name="connsiteX27" fmla="*/ 588851 w 925227"/>
                  <a:gd name="connsiteY27" fmla="*/ 967758 h 1437349"/>
                  <a:gd name="connsiteX28" fmla="*/ 444147 w 925227"/>
                  <a:gd name="connsiteY28" fmla="*/ 986320 h 1437349"/>
                  <a:gd name="connsiteX29" fmla="*/ 327457 w 925227"/>
                  <a:gd name="connsiteY29" fmla="*/ 974341 h 1437349"/>
                  <a:gd name="connsiteX30" fmla="*/ 219988 w 925227"/>
                  <a:gd name="connsiteY30" fmla="*/ 940370 h 1437349"/>
                  <a:gd name="connsiteX31" fmla="*/ 165678 w 925227"/>
                  <a:gd name="connsiteY31" fmla="*/ 898668 h 1437349"/>
                  <a:gd name="connsiteX32" fmla="*/ 0 w 925227"/>
                  <a:gd name="connsiteY32" fmla="*/ 526428 h 1437349"/>
                  <a:gd name="connsiteX33" fmla="*/ 565660 w 925227"/>
                  <a:gd name="connsiteY33"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09178 h 1437349"/>
                  <a:gd name="connsiteX16" fmla="*/ 578901 w 925227"/>
                  <a:gd name="connsiteY16" fmla="*/ 1425362 h 1437349"/>
                  <a:gd name="connsiteX17" fmla="*/ 471138 w 925227"/>
                  <a:gd name="connsiteY17" fmla="*/ 1437189 h 1437349"/>
                  <a:gd name="connsiteX18" fmla="*/ 64319 w 925227"/>
                  <a:gd name="connsiteY18" fmla="*/ 1310281 h 1437349"/>
                  <a:gd name="connsiteX19" fmla="*/ 45113 w 925227"/>
                  <a:gd name="connsiteY19" fmla="*/ 1244202 h 1437349"/>
                  <a:gd name="connsiteX20" fmla="*/ 121662 w 925227"/>
                  <a:gd name="connsiteY20" fmla="*/ 1131629 h 1437349"/>
                  <a:gd name="connsiteX21" fmla="*/ 175849 w 925227"/>
                  <a:gd name="connsiteY21" fmla="*/ 1125646 h 1437349"/>
                  <a:gd name="connsiteX22" fmla="*/ 463211 w 925227"/>
                  <a:gd name="connsiteY22" fmla="*/ 1197703 h 1437349"/>
                  <a:gd name="connsiteX23" fmla="*/ 573799 w 925227"/>
                  <a:gd name="connsiteY23" fmla="*/ 1182010 h 1437349"/>
                  <a:gd name="connsiteX24" fmla="*/ 641946 w 925227"/>
                  <a:gd name="connsiteY24" fmla="*/ 1144973 h 1437349"/>
                  <a:gd name="connsiteX25" fmla="*/ 641946 w 925227"/>
                  <a:gd name="connsiteY25" fmla="*/ 946485 h 1437349"/>
                  <a:gd name="connsiteX26" fmla="*/ 588851 w 925227"/>
                  <a:gd name="connsiteY26" fmla="*/ 967758 h 1437349"/>
                  <a:gd name="connsiteX27" fmla="*/ 444147 w 925227"/>
                  <a:gd name="connsiteY27" fmla="*/ 986320 h 1437349"/>
                  <a:gd name="connsiteX28" fmla="*/ 327457 w 925227"/>
                  <a:gd name="connsiteY28" fmla="*/ 974341 h 1437349"/>
                  <a:gd name="connsiteX29" fmla="*/ 219988 w 925227"/>
                  <a:gd name="connsiteY29" fmla="*/ 940370 h 1437349"/>
                  <a:gd name="connsiteX30" fmla="*/ 165678 w 925227"/>
                  <a:gd name="connsiteY30" fmla="*/ 898668 h 1437349"/>
                  <a:gd name="connsiteX31" fmla="*/ 0 w 925227"/>
                  <a:gd name="connsiteY31" fmla="*/ 526428 h 1437349"/>
                  <a:gd name="connsiteX32" fmla="*/ 565660 w 925227"/>
                  <a:gd name="connsiteY32"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655"/>
                  <a:gd name="connsiteY0" fmla="*/ 230918 h 1437349"/>
                  <a:gd name="connsiteX1" fmla="*/ 287919 w 925655"/>
                  <a:gd name="connsiteY1" fmla="*/ 454185 h 1437349"/>
                  <a:gd name="connsiteX2" fmla="*/ 533797 w 925655"/>
                  <a:gd name="connsiteY2" fmla="*/ 761137 h 1437349"/>
                  <a:gd name="connsiteX3" fmla="*/ 641946 w 925655"/>
                  <a:gd name="connsiteY3" fmla="*/ 737405 h 1437349"/>
                  <a:gd name="connsiteX4" fmla="*/ 641946 w 925655"/>
                  <a:gd name="connsiteY4" fmla="*/ 630408 h 1437349"/>
                  <a:gd name="connsiteX5" fmla="*/ 641947 w 925655"/>
                  <a:gd name="connsiteY5" fmla="*/ 630406 h 1437349"/>
                  <a:gd name="connsiteX6" fmla="*/ 641947 w 925655"/>
                  <a:gd name="connsiteY6" fmla="*/ 248376 h 1437349"/>
                  <a:gd name="connsiteX7" fmla="*/ 603103 w 925655"/>
                  <a:gd name="connsiteY7" fmla="*/ 236240 h 1437349"/>
                  <a:gd name="connsiteX8" fmla="*/ 550642 w 925655"/>
                  <a:gd name="connsiteY8" fmla="*/ 230918 h 1437349"/>
                  <a:gd name="connsiteX9" fmla="*/ 565660 w 925655"/>
                  <a:gd name="connsiteY9" fmla="*/ 0 h 1437349"/>
                  <a:gd name="connsiteX10" fmla="*/ 881926 w 925655"/>
                  <a:gd name="connsiteY10" fmla="*/ 89906 h 1437349"/>
                  <a:gd name="connsiteX11" fmla="*/ 925227 w 925655"/>
                  <a:gd name="connsiteY11" fmla="*/ 123154 h 1437349"/>
                  <a:gd name="connsiteX12" fmla="*/ 925227 w 925655"/>
                  <a:gd name="connsiteY12" fmla="*/ 630408 h 1437349"/>
                  <a:gd name="connsiteX13" fmla="*/ 925227 w 925655"/>
                  <a:gd name="connsiteY13" fmla="*/ 724570 h 1437349"/>
                  <a:gd name="connsiteX14" fmla="*/ 925227 w 925655"/>
                  <a:gd name="connsiteY14" fmla="*/ 1084551 h 1437349"/>
                  <a:gd name="connsiteX15" fmla="*/ 578901 w 925655"/>
                  <a:gd name="connsiteY15" fmla="*/ 1425362 h 1437349"/>
                  <a:gd name="connsiteX16" fmla="*/ 471138 w 925655"/>
                  <a:gd name="connsiteY16" fmla="*/ 1437189 h 1437349"/>
                  <a:gd name="connsiteX17" fmla="*/ 64319 w 925655"/>
                  <a:gd name="connsiteY17" fmla="*/ 1310281 h 1437349"/>
                  <a:gd name="connsiteX18" fmla="*/ 45113 w 925655"/>
                  <a:gd name="connsiteY18" fmla="*/ 1244202 h 1437349"/>
                  <a:gd name="connsiteX19" fmla="*/ 121662 w 925655"/>
                  <a:gd name="connsiteY19" fmla="*/ 1131629 h 1437349"/>
                  <a:gd name="connsiteX20" fmla="*/ 175849 w 925655"/>
                  <a:gd name="connsiteY20" fmla="*/ 1125646 h 1437349"/>
                  <a:gd name="connsiteX21" fmla="*/ 463211 w 925655"/>
                  <a:gd name="connsiteY21" fmla="*/ 1197703 h 1437349"/>
                  <a:gd name="connsiteX22" fmla="*/ 573799 w 925655"/>
                  <a:gd name="connsiteY22" fmla="*/ 1182010 h 1437349"/>
                  <a:gd name="connsiteX23" fmla="*/ 641946 w 925655"/>
                  <a:gd name="connsiteY23" fmla="*/ 1144973 h 1437349"/>
                  <a:gd name="connsiteX24" fmla="*/ 641946 w 925655"/>
                  <a:gd name="connsiteY24" fmla="*/ 946485 h 1437349"/>
                  <a:gd name="connsiteX25" fmla="*/ 588851 w 925655"/>
                  <a:gd name="connsiteY25" fmla="*/ 967758 h 1437349"/>
                  <a:gd name="connsiteX26" fmla="*/ 444147 w 925655"/>
                  <a:gd name="connsiteY26" fmla="*/ 986320 h 1437349"/>
                  <a:gd name="connsiteX27" fmla="*/ 327457 w 925655"/>
                  <a:gd name="connsiteY27" fmla="*/ 974341 h 1437349"/>
                  <a:gd name="connsiteX28" fmla="*/ 219988 w 925655"/>
                  <a:gd name="connsiteY28" fmla="*/ 940370 h 1437349"/>
                  <a:gd name="connsiteX29" fmla="*/ 165678 w 925655"/>
                  <a:gd name="connsiteY29" fmla="*/ 898668 h 1437349"/>
                  <a:gd name="connsiteX30" fmla="*/ 0 w 925655"/>
                  <a:gd name="connsiteY30" fmla="*/ 526428 h 1437349"/>
                  <a:gd name="connsiteX31" fmla="*/ 565660 w 925655"/>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573799 w 926169"/>
                  <a:gd name="connsiteY22" fmla="*/ 1182010 h 1437349"/>
                  <a:gd name="connsiteX23" fmla="*/ 641946 w 926169"/>
                  <a:gd name="connsiteY23" fmla="*/ 1144973 h 1437349"/>
                  <a:gd name="connsiteX24" fmla="*/ 641946 w 926169"/>
                  <a:gd name="connsiteY24" fmla="*/ 946485 h 1437349"/>
                  <a:gd name="connsiteX25" fmla="*/ 588851 w 926169"/>
                  <a:gd name="connsiteY25" fmla="*/ 967758 h 1437349"/>
                  <a:gd name="connsiteX26" fmla="*/ 444147 w 926169"/>
                  <a:gd name="connsiteY26" fmla="*/ 986320 h 1437349"/>
                  <a:gd name="connsiteX27" fmla="*/ 327457 w 926169"/>
                  <a:gd name="connsiteY27" fmla="*/ 974341 h 1437349"/>
                  <a:gd name="connsiteX28" fmla="*/ 219988 w 926169"/>
                  <a:gd name="connsiteY28" fmla="*/ 940370 h 1437349"/>
                  <a:gd name="connsiteX29" fmla="*/ 165678 w 926169"/>
                  <a:gd name="connsiteY29" fmla="*/ 898668 h 1437349"/>
                  <a:gd name="connsiteX30" fmla="*/ 0 w 926169"/>
                  <a:gd name="connsiteY30" fmla="*/ 526428 h 1437349"/>
                  <a:gd name="connsiteX31" fmla="*/ 565660 w 926169"/>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5467 w 926169"/>
                  <a:gd name="connsiteY21" fmla="*/ 1204470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219988 w 927218"/>
                  <a:gd name="connsiteY26" fmla="*/ 940370 h 1437349"/>
                  <a:gd name="connsiteX27" fmla="*/ 165678 w 927218"/>
                  <a:gd name="connsiteY27" fmla="*/ 898668 h 1437349"/>
                  <a:gd name="connsiteX28" fmla="*/ 0 w 927218"/>
                  <a:gd name="connsiteY28" fmla="*/ 526428 h 1437349"/>
                  <a:gd name="connsiteX29" fmla="*/ 565660 w 927218"/>
                  <a:gd name="connsiteY29"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165678 w 927218"/>
                  <a:gd name="connsiteY26" fmla="*/ 898668 h 1437349"/>
                  <a:gd name="connsiteX27" fmla="*/ 0 w 927218"/>
                  <a:gd name="connsiteY27" fmla="*/ 526428 h 1437349"/>
                  <a:gd name="connsiteX28" fmla="*/ 565660 w 927218"/>
                  <a:gd name="connsiteY28"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165678 w 927218"/>
                  <a:gd name="connsiteY25" fmla="*/ 898668 h 1437349"/>
                  <a:gd name="connsiteX26" fmla="*/ 0 w 927218"/>
                  <a:gd name="connsiteY26" fmla="*/ 526428 h 1437349"/>
                  <a:gd name="connsiteX27" fmla="*/ 565660 w 927218"/>
                  <a:gd name="connsiteY27"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881926 w 927218"/>
                  <a:gd name="connsiteY10" fmla="*/ 75489 h 1422932"/>
                  <a:gd name="connsiteX11" fmla="*/ 925227 w 927218"/>
                  <a:gd name="connsiteY11" fmla="*/ 108737 h 1422932"/>
                  <a:gd name="connsiteX12" fmla="*/ 925227 w 927218"/>
                  <a:gd name="connsiteY12" fmla="*/ 615991 h 1422932"/>
                  <a:gd name="connsiteX13" fmla="*/ 925227 w 927218"/>
                  <a:gd name="connsiteY13" fmla="*/ 710153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7218"/>
                  <a:gd name="connsiteY0" fmla="*/ 242405 h 1448836"/>
                  <a:gd name="connsiteX1" fmla="*/ 287919 w 927218"/>
                  <a:gd name="connsiteY1" fmla="*/ 465672 h 1448836"/>
                  <a:gd name="connsiteX2" fmla="*/ 533797 w 927218"/>
                  <a:gd name="connsiteY2" fmla="*/ 772624 h 1448836"/>
                  <a:gd name="connsiteX3" fmla="*/ 641946 w 927218"/>
                  <a:gd name="connsiteY3" fmla="*/ 748892 h 1448836"/>
                  <a:gd name="connsiteX4" fmla="*/ 641946 w 927218"/>
                  <a:gd name="connsiteY4" fmla="*/ 641895 h 1448836"/>
                  <a:gd name="connsiteX5" fmla="*/ 641947 w 927218"/>
                  <a:gd name="connsiteY5" fmla="*/ 641893 h 1448836"/>
                  <a:gd name="connsiteX6" fmla="*/ 641947 w 927218"/>
                  <a:gd name="connsiteY6" fmla="*/ 259863 h 1448836"/>
                  <a:gd name="connsiteX7" fmla="*/ 603103 w 927218"/>
                  <a:gd name="connsiteY7" fmla="*/ 247727 h 1448836"/>
                  <a:gd name="connsiteX8" fmla="*/ 550642 w 927218"/>
                  <a:gd name="connsiteY8" fmla="*/ 242405 h 1448836"/>
                  <a:gd name="connsiteX9" fmla="*/ 556649 w 927218"/>
                  <a:gd name="connsiteY9" fmla="*/ 25904 h 1448836"/>
                  <a:gd name="connsiteX10" fmla="*/ 925227 w 927218"/>
                  <a:gd name="connsiteY10" fmla="*/ 134641 h 1448836"/>
                  <a:gd name="connsiteX11" fmla="*/ 925227 w 927218"/>
                  <a:gd name="connsiteY11" fmla="*/ 641895 h 1448836"/>
                  <a:gd name="connsiteX12" fmla="*/ 925227 w 927218"/>
                  <a:gd name="connsiteY12" fmla="*/ 736057 h 1448836"/>
                  <a:gd name="connsiteX13" fmla="*/ 926355 w 927218"/>
                  <a:gd name="connsiteY13" fmla="*/ 1119722 h 1448836"/>
                  <a:gd name="connsiteX14" fmla="*/ 578901 w 927218"/>
                  <a:gd name="connsiteY14" fmla="*/ 1436849 h 1448836"/>
                  <a:gd name="connsiteX15" fmla="*/ 471138 w 927218"/>
                  <a:gd name="connsiteY15" fmla="*/ 1448676 h 1448836"/>
                  <a:gd name="connsiteX16" fmla="*/ 64319 w 927218"/>
                  <a:gd name="connsiteY16" fmla="*/ 1321768 h 1448836"/>
                  <a:gd name="connsiteX17" fmla="*/ 45113 w 927218"/>
                  <a:gd name="connsiteY17" fmla="*/ 1255689 h 1448836"/>
                  <a:gd name="connsiteX18" fmla="*/ 121662 w 927218"/>
                  <a:gd name="connsiteY18" fmla="*/ 1143116 h 1448836"/>
                  <a:gd name="connsiteX19" fmla="*/ 174721 w 927218"/>
                  <a:gd name="connsiteY19" fmla="*/ 1131494 h 1448836"/>
                  <a:gd name="connsiteX20" fmla="*/ 465467 w 927218"/>
                  <a:gd name="connsiteY20" fmla="*/ 1215957 h 1448836"/>
                  <a:gd name="connsiteX21" fmla="*/ 641946 w 927218"/>
                  <a:gd name="connsiteY21" fmla="*/ 1156460 h 1448836"/>
                  <a:gd name="connsiteX22" fmla="*/ 641946 w 927218"/>
                  <a:gd name="connsiteY22" fmla="*/ 957972 h 1448836"/>
                  <a:gd name="connsiteX23" fmla="*/ 0 w 927218"/>
                  <a:gd name="connsiteY23" fmla="*/ 537915 h 1448836"/>
                  <a:gd name="connsiteX24" fmla="*/ 556649 w 927218"/>
                  <a:gd name="connsiteY24" fmla="*/ 25904 h 1448836"/>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4839 w 927218"/>
                  <a:gd name="connsiteY13" fmla="*/ 909385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5227"/>
                  <a:gd name="connsiteY0" fmla="*/ 216501 h 1422932"/>
                  <a:gd name="connsiteX1" fmla="*/ 287919 w 925227"/>
                  <a:gd name="connsiteY1" fmla="*/ 439768 h 1422932"/>
                  <a:gd name="connsiteX2" fmla="*/ 533797 w 925227"/>
                  <a:gd name="connsiteY2" fmla="*/ 746720 h 1422932"/>
                  <a:gd name="connsiteX3" fmla="*/ 641946 w 925227"/>
                  <a:gd name="connsiteY3" fmla="*/ 722988 h 1422932"/>
                  <a:gd name="connsiteX4" fmla="*/ 641946 w 925227"/>
                  <a:gd name="connsiteY4" fmla="*/ 615991 h 1422932"/>
                  <a:gd name="connsiteX5" fmla="*/ 641947 w 925227"/>
                  <a:gd name="connsiteY5" fmla="*/ 615989 h 1422932"/>
                  <a:gd name="connsiteX6" fmla="*/ 641947 w 925227"/>
                  <a:gd name="connsiteY6" fmla="*/ 233959 h 1422932"/>
                  <a:gd name="connsiteX7" fmla="*/ 603103 w 925227"/>
                  <a:gd name="connsiteY7" fmla="*/ 221823 h 1422932"/>
                  <a:gd name="connsiteX8" fmla="*/ 550642 w 925227"/>
                  <a:gd name="connsiteY8" fmla="*/ 216501 h 1422932"/>
                  <a:gd name="connsiteX9" fmla="*/ 556649 w 925227"/>
                  <a:gd name="connsiteY9" fmla="*/ 0 h 1422932"/>
                  <a:gd name="connsiteX10" fmla="*/ 925227 w 925227"/>
                  <a:gd name="connsiteY10" fmla="*/ 108737 h 1422932"/>
                  <a:gd name="connsiteX11" fmla="*/ 925227 w 925227"/>
                  <a:gd name="connsiteY11" fmla="*/ 615991 h 1422932"/>
                  <a:gd name="connsiteX12" fmla="*/ 925227 w 925227"/>
                  <a:gd name="connsiteY12" fmla="*/ 710153 h 1422932"/>
                  <a:gd name="connsiteX13" fmla="*/ 924839 w 925227"/>
                  <a:gd name="connsiteY13" fmla="*/ 909385 h 1422932"/>
                  <a:gd name="connsiteX14" fmla="*/ 578901 w 925227"/>
                  <a:gd name="connsiteY14" fmla="*/ 1410945 h 1422932"/>
                  <a:gd name="connsiteX15" fmla="*/ 471138 w 925227"/>
                  <a:gd name="connsiteY15" fmla="*/ 1422772 h 1422932"/>
                  <a:gd name="connsiteX16" fmla="*/ 64319 w 925227"/>
                  <a:gd name="connsiteY16" fmla="*/ 1295864 h 1422932"/>
                  <a:gd name="connsiteX17" fmla="*/ 45113 w 925227"/>
                  <a:gd name="connsiteY17" fmla="*/ 1229785 h 1422932"/>
                  <a:gd name="connsiteX18" fmla="*/ 121662 w 925227"/>
                  <a:gd name="connsiteY18" fmla="*/ 1117212 h 1422932"/>
                  <a:gd name="connsiteX19" fmla="*/ 174721 w 925227"/>
                  <a:gd name="connsiteY19" fmla="*/ 1105590 h 1422932"/>
                  <a:gd name="connsiteX20" fmla="*/ 465467 w 925227"/>
                  <a:gd name="connsiteY20" fmla="*/ 1190053 h 1422932"/>
                  <a:gd name="connsiteX21" fmla="*/ 641946 w 925227"/>
                  <a:gd name="connsiteY21" fmla="*/ 1130556 h 1422932"/>
                  <a:gd name="connsiteX22" fmla="*/ 641946 w 925227"/>
                  <a:gd name="connsiteY22" fmla="*/ 932068 h 1422932"/>
                  <a:gd name="connsiteX23" fmla="*/ 0 w 925227"/>
                  <a:gd name="connsiteY23" fmla="*/ 512011 h 1422932"/>
                  <a:gd name="connsiteX24" fmla="*/ 556649 w 925227"/>
                  <a:gd name="connsiteY24" fmla="*/ 0 h 1422932"/>
                  <a:gd name="connsiteX0" fmla="*/ 550642 w 925363"/>
                  <a:gd name="connsiteY0" fmla="*/ 216501 h 1422932"/>
                  <a:gd name="connsiteX1" fmla="*/ 287919 w 925363"/>
                  <a:gd name="connsiteY1" fmla="*/ 439768 h 1422932"/>
                  <a:gd name="connsiteX2" fmla="*/ 533797 w 925363"/>
                  <a:gd name="connsiteY2" fmla="*/ 746720 h 1422932"/>
                  <a:gd name="connsiteX3" fmla="*/ 641946 w 925363"/>
                  <a:gd name="connsiteY3" fmla="*/ 722988 h 1422932"/>
                  <a:gd name="connsiteX4" fmla="*/ 641946 w 925363"/>
                  <a:gd name="connsiteY4" fmla="*/ 615991 h 1422932"/>
                  <a:gd name="connsiteX5" fmla="*/ 641947 w 925363"/>
                  <a:gd name="connsiteY5" fmla="*/ 615989 h 1422932"/>
                  <a:gd name="connsiteX6" fmla="*/ 641947 w 925363"/>
                  <a:gd name="connsiteY6" fmla="*/ 233959 h 1422932"/>
                  <a:gd name="connsiteX7" fmla="*/ 603103 w 925363"/>
                  <a:gd name="connsiteY7" fmla="*/ 221823 h 1422932"/>
                  <a:gd name="connsiteX8" fmla="*/ 550642 w 925363"/>
                  <a:gd name="connsiteY8" fmla="*/ 216501 h 1422932"/>
                  <a:gd name="connsiteX9" fmla="*/ 556649 w 925363"/>
                  <a:gd name="connsiteY9" fmla="*/ 0 h 1422932"/>
                  <a:gd name="connsiteX10" fmla="*/ 925227 w 925363"/>
                  <a:gd name="connsiteY10" fmla="*/ 108737 h 1422932"/>
                  <a:gd name="connsiteX11" fmla="*/ 925227 w 925363"/>
                  <a:gd name="connsiteY11" fmla="*/ 615991 h 1422932"/>
                  <a:gd name="connsiteX12" fmla="*/ 925227 w 925363"/>
                  <a:gd name="connsiteY12" fmla="*/ 710153 h 1422932"/>
                  <a:gd name="connsiteX13" fmla="*/ 924839 w 925363"/>
                  <a:gd name="connsiteY13" fmla="*/ 909385 h 1422932"/>
                  <a:gd name="connsiteX14" fmla="*/ 578901 w 925363"/>
                  <a:gd name="connsiteY14" fmla="*/ 1410945 h 1422932"/>
                  <a:gd name="connsiteX15" fmla="*/ 471138 w 925363"/>
                  <a:gd name="connsiteY15" fmla="*/ 1422772 h 1422932"/>
                  <a:gd name="connsiteX16" fmla="*/ 64319 w 925363"/>
                  <a:gd name="connsiteY16" fmla="*/ 1295864 h 1422932"/>
                  <a:gd name="connsiteX17" fmla="*/ 45113 w 925363"/>
                  <a:gd name="connsiteY17" fmla="*/ 1229785 h 1422932"/>
                  <a:gd name="connsiteX18" fmla="*/ 121662 w 925363"/>
                  <a:gd name="connsiteY18" fmla="*/ 1117212 h 1422932"/>
                  <a:gd name="connsiteX19" fmla="*/ 174721 w 925363"/>
                  <a:gd name="connsiteY19" fmla="*/ 1105590 h 1422932"/>
                  <a:gd name="connsiteX20" fmla="*/ 465467 w 925363"/>
                  <a:gd name="connsiteY20" fmla="*/ 1190053 h 1422932"/>
                  <a:gd name="connsiteX21" fmla="*/ 641946 w 925363"/>
                  <a:gd name="connsiteY21" fmla="*/ 1130556 h 1422932"/>
                  <a:gd name="connsiteX22" fmla="*/ 641946 w 925363"/>
                  <a:gd name="connsiteY22" fmla="*/ 932068 h 1422932"/>
                  <a:gd name="connsiteX23" fmla="*/ 0 w 925363"/>
                  <a:gd name="connsiteY23" fmla="*/ 512011 h 1422932"/>
                  <a:gd name="connsiteX24" fmla="*/ 556649 w 925363"/>
                  <a:gd name="connsiteY24" fmla="*/ 0 h 1422932"/>
                  <a:gd name="connsiteX0" fmla="*/ 550642 w 925448"/>
                  <a:gd name="connsiteY0" fmla="*/ 216501 h 1422932"/>
                  <a:gd name="connsiteX1" fmla="*/ 287919 w 925448"/>
                  <a:gd name="connsiteY1" fmla="*/ 439768 h 1422932"/>
                  <a:gd name="connsiteX2" fmla="*/ 533797 w 925448"/>
                  <a:gd name="connsiteY2" fmla="*/ 746720 h 1422932"/>
                  <a:gd name="connsiteX3" fmla="*/ 641946 w 925448"/>
                  <a:gd name="connsiteY3" fmla="*/ 722988 h 1422932"/>
                  <a:gd name="connsiteX4" fmla="*/ 641946 w 925448"/>
                  <a:gd name="connsiteY4" fmla="*/ 615991 h 1422932"/>
                  <a:gd name="connsiteX5" fmla="*/ 641947 w 925448"/>
                  <a:gd name="connsiteY5" fmla="*/ 615989 h 1422932"/>
                  <a:gd name="connsiteX6" fmla="*/ 641947 w 925448"/>
                  <a:gd name="connsiteY6" fmla="*/ 233959 h 1422932"/>
                  <a:gd name="connsiteX7" fmla="*/ 603103 w 925448"/>
                  <a:gd name="connsiteY7" fmla="*/ 221823 h 1422932"/>
                  <a:gd name="connsiteX8" fmla="*/ 550642 w 925448"/>
                  <a:gd name="connsiteY8" fmla="*/ 216501 h 1422932"/>
                  <a:gd name="connsiteX9" fmla="*/ 556649 w 925448"/>
                  <a:gd name="connsiteY9" fmla="*/ 0 h 1422932"/>
                  <a:gd name="connsiteX10" fmla="*/ 925227 w 925448"/>
                  <a:gd name="connsiteY10" fmla="*/ 108737 h 1422932"/>
                  <a:gd name="connsiteX11" fmla="*/ 925227 w 925448"/>
                  <a:gd name="connsiteY11" fmla="*/ 615991 h 1422932"/>
                  <a:gd name="connsiteX12" fmla="*/ 925227 w 925448"/>
                  <a:gd name="connsiteY12" fmla="*/ 710153 h 1422932"/>
                  <a:gd name="connsiteX13" fmla="*/ 924839 w 925448"/>
                  <a:gd name="connsiteY13" fmla="*/ 909385 h 1422932"/>
                  <a:gd name="connsiteX14" fmla="*/ 578901 w 925448"/>
                  <a:gd name="connsiteY14" fmla="*/ 1410945 h 1422932"/>
                  <a:gd name="connsiteX15" fmla="*/ 471138 w 925448"/>
                  <a:gd name="connsiteY15" fmla="*/ 1422772 h 1422932"/>
                  <a:gd name="connsiteX16" fmla="*/ 64319 w 925448"/>
                  <a:gd name="connsiteY16" fmla="*/ 1295864 h 1422932"/>
                  <a:gd name="connsiteX17" fmla="*/ 45113 w 925448"/>
                  <a:gd name="connsiteY17" fmla="*/ 1229785 h 1422932"/>
                  <a:gd name="connsiteX18" fmla="*/ 121662 w 925448"/>
                  <a:gd name="connsiteY18" fmla="*/ 1117212 h 1422932"/>
                  <a:gd name="connsiteX19" fmla="*/ 174721 w 925448"/>
                  <a:gd name="connsiteY19" fmla="*/ 1105590 h 1422932"/>
                  <a:gd name="connsiteX20" fmla="*/ 465467 w 925448"/>
                  <a:gd name="connsiteY20" fmla="*/ 1190053 h 1422932"/>
                  <a:gd name="connsiteX21" fmla="*/ 641946 w 925448"/>
                  <a:gd name="connsiteY21" fmla="*/ 1130556 h 1422932"/>
                  <a:gd name="connsiteX22" fmla="*/ 641946 w 925448"/>
                  <a:gd name="connsiteY22" fmla="*/ 932068 h 1422932"/>
                  <a:gd name="connsiteX23" fmla="*/ 0 w 925448"/>
                  <a:gd name="connsiteY23" fmla="*/ 512011 h 1422932"/>
                  <a:gd name="connsiteX24" fmla="*/ 556649 w 925448"/>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897 w 925564"/>
                  <a:gd name="connsiteY22" fmla="*/ 1001296 h 1422932"/>
                  <a:gd name="connsiteX23" fmla="*/ 641946 w 925564"/>
                  <a:gd name="connsiteY23" fmla="*/ 932068 h 1422932"/>
                  <a:gd name="connsiteX24" fmla="*/ 0 w 925564"/>
                  <a:gd name="connsiteY24" fmla="*/ 512011 h 1422932"/>
                  <a:gd name="connsiteX25" fmla="*/ 556649 w 925564"/>
                  <a:gd name="connsiteY25"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61333 w 925564"/>
                  <a:gd name="connsiteY17" fmla="*/ 1222576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227"/>
                  <a:gd name="connsiteY0" fmla="*/ 216501 h 1442354"/>
                  <a:gd name="connsiteX1" fmla="*/ 287919 w 925227"/>
                  <a:gd name="connsiteY1" fmla="*/ 439768 h 1442354"/>
                  <a:gd name="connsiteX2" fmla="*/ 533797 w 925227"/>
                  <a:gd name="connsiteY2" fmla="*/ 746720 h 1442354"/>
                  <a:gd name="connsiteX3" fmla="*/ 641946 w 925227"/>
                  <a:gd name="connsiteY3" fmla="*/ 722988 h 1442354"/>
                  <a:gd name="connsiteX4" fmla="*/ 641946 w 925227"/>
                  <a:gd name="connsiteY4" fmla="*/ 615991 h 1442354"/>
                  <a:gd name="connsiteX5" fmla="*/ 641947 w 925227"/>
                  <a:gd name="connsiteY5" fmla="*/ 615989 h 1442354"/>
                  <a:gd name="connsiteX6" fmla="*/ 641947 w 925227"/>
                  <a:gd name="connsiteY6" fmla="*/ 233959 h 1442354"/>
                  <a:gd name="connsiteX7" fmla="*/ 603103 w 925227"/>
                  <a:gd name="connsiteY7" fmla="*/ 221823 h 1442354"/>
                  <a:gd name="connsiteX8" fmla="*/ 550642 w 925227"/>
                  <a:gd name="connsiteY8" fmla="*/ 216501 h 1442354"/>
                  <a:gd name="connsiteX9" fmla="*/ 556649 w 925227"/>
                  <a:gd name="connsiteY9" fmla="*/ 0 h 1442354"/>
                  <a:gd name="connsiteX10" fmla="*/ 925227 w 925227"/>
                  <a:gd name="connsiteY10" fmla="*/ 108737 h 1442354"/>
                  <a:gd name="connsiteX11" fmla="*/ 925227 w 925227"/>
                  <a:gd name="connsiteY11" fmla="*/ 615991 h 1442354"/>
                  <a:gd name="connsiteX12" fmla="*/ 925227 w 925227"/>
                  <a:gd name="connsiteY12" fmla="*/ 710153 h 1442354"/>
                  <a:gd name="connsiteX13" fmla="*/ 924839 w 925227"/>
                  <a:gd name="connsiteY13" fmla="*/ 909385 h 1442354"/>
                  <a:gd name="connsiteX14" fmla="*/ 471138 w 925227"/>
                  <a:gd name="connsiteY14" fmla="*/ 1422772 h 1442354"/>
                  <a:gd name="connsiteX15" fmla="*/ 64319 w 925227"/>
                  <a:gd name="connsiteY15" fmla="*/ 1295864 h 1442354"/>
                  <a:gd name="connsiteX16" fmla="*/ 61333 w 925227"/>
                  <a:gd name="connsiteY16" fmla="*/ 1222576 h 1442354"/>
                  <a:gd name="connsiteX17" fmla="*/ 123464 w 925227"/>
                  <a:gd name="connsiteY17" fmla="*/ 1129827 h 1442354"/>
                  <a:gd name="connsiteX18" fmla="*/ 199952 w 925227"/>
                  <a:gd name="connsiteY18" fmla="*/ 1118205 h 1442354"/>
                  <a:gd name="connsiteX19" fmla="*/ 465467 w 925227"/>
                  <a:gd name="connsiteY19" fmla="*/ 1190053 h 1442354"/>
                  <a:gd name="connsiteX20" fmla="*/ 641897 w 925227"/>
                  <a:gd name="connsiteY20" fmla="*/ 1001296 h 1442354"/>
                  <a:gd name="connsiteX21" fmla="*/ 641946 w 925227"/>
                  <a:gd name="connsiteY21" fmla="*/ 932068 h 1442354"/>
                  <a:gd name="connsiteX22" fmla="*/ 0 w 925227"/>
                  <a:gd name="connsiteY22" fmla="*/ 512011 h 1442354"/>
                  <a:gd name="connsiteX23" fmla="*/ 556649 w 925227"/>
                  <a:gd name="connsiteY23" fmla="*/ 0 h 1442354"/>
                  <a:gd name="connsiteX0" fmla="*/ 550642 w 925227"/>
                  <a:gd name="connsiteY0" fmla="*/ 216501 h 1423490"/>
                  <a:gd name="connsiteX1" fmla="*/ 287919 w 925227"/>
                  <a:gd name="connsiteY1" fmla="*/ 439768 h 1423490"/>
                  <a:gd name="connsiteX2" fmla="*/ 533797 w 925227"/>
                  <a:gd name="connsiteY2" fmla="*/ 746720 h 1423490"/>
                  <a:gd name="connsiteX3" fmla="*/ 641946 w 925227"/>
                  <a:gd name="connsiteY3" fmla="*/ 722988 h 1423490"/>
                  <a:gd name="connsiteX4" fmla="*/ 641946 w 925227"/>
                  <a:gd name="connsiteY4" fmla="*/ 615991 h 1423490"/>
                  <a:gd name="connsiteX5" fmla="*/ 641947 w 925227"/>
                  <a:gd name="connsiteY5" fmla="*/ 615989 h 1423490"/>
                  <a:gd name="connsiteX6" fmla="*/ 641947 w 925227"/>
                  <a:gd name="connsiteY6" fmla="*/ 233959 h 1423490"/>
                  <a:gd name="connsiteX7" fmla="*/ 603103 w 925227"/>
                  <a:gd name="connsiteY7" fmla="*/ 221823 h 1423490"/>
                  <a:gd name="connsiteX8" fmla="*/ 550642 w 925227"/>
                  <a:gd name="connsiteY8" fmla="*/ 216501 h 1423490"/>
                  <a:gd name="connsiteX9" fmla="*/ 556649 w 925227"/>
                  <a:gd name="connsiteY9" fmla="*/ 0 h 1423490"/>
                  <a:gd name="connsiteX10" fmla="*/ 925227 w 925227"/>
                  <a:gd name="connsiteY10" fmla="*/ 108737 h 1423490"/>
                  <a:gd name="connsiteX11" fmla="*/ 925227 w 925227"/>
                  <a:gd name="connsiteY11" fmla="*/ 615991 h 1423490"/>
                  <a:gd name="connsiteX12" fmla="*/ 925227 w 925227"/>
                  <a:gd name="connsiteY12" fmla="*/ 710153 h 1423490"/>
                  <a:gd name="connsiteX13" fmla="*/ 924839 w 925227"/>
                  <a:gd name="connsiteY13" fmla="*/ 909385 h 1423490"/>
                  <a:gd name="connsiteX14" fmla="*/ 471138 w 925227"/>
                  <a:gd name="connsiteY14" fmla="*/ 1422772 h 1423490"/>
                  <a:gd name="connsiteX15" fmla="*/ 64319 w 925227"/>
                  <a:gd name="connsiteY15" fmla="*/ 1295864 h 1423490"/>
                  <a:gd name="connsiteX16" fmla="*/ 61333 w 925227"/>
                  <a:gd name="connsiteY16" fmla="*/ 1222576 h 1423490"/>
                  <a:gd name="connsiteX17" fmla="*/ 123464 w 925227"/>
                  <a:gd name="connsiteY17" fmla="*/ 1129827 h 1423490"/>
                  <a:gd name="connsiteX18" fmla="*/ 199952 w 925227"/>
                  <a:gd name="connsiteY18" fmla="*/ 1118205 h 1423490"/>
                  <a:gd name="connsiteX19" fmla="*/ 465467 w 925227"/>
                  <a:gd name="connsiteY19" fmla="*/ 1190053 h 1423490"/>
                  <a:gd name="connsiteX20" fmla="*/ 641897 w 925227"/>
                  <a:gd name="connsiteY20" fmla="*/ 1001296 h 1423490"/>
                  <a:gd name="connsiteX21" fmla="*/ 641946 w 925227"/>
                  <a:gd name="connsiteY21" fmla="*/ 932068 h 1423490"/>
                  <a:gd name="connsiteX22" fmla="*/ 0 w 925227"/>
                  <a:gd name="connsiteY22" fmla="*/ 512011 h 1423490"/>
                  <a:gd name="connsiteX23" fmla="*/ 556649 w 925227"/>
                  <a:gd name="connsiteY23" fmla="*/ 0 h 1423490"/>
                  <a:gd name="connsiteX0" fmla="*/ 550642 w 925227"/>
                  <a:gd name="connsiteY0" fmla="*/ 216501 h 1423893"/>
                  <a:gd name="connsiteX1" fmla="*/ 287919 w 925227"/>
                  <a:gd name="connsiteY1" fmla="*/ 439768 h 1423893"/>
                  <a:gd name="connsiteX2" fmla="*/ 533797 w 925227"/>
                  <a:gd name="connsiteY2" fmla="*/ 746720 h 1423893"/>
                  <a:gd name="connsiteX3" fmla="*/ 641946 w 925227"/>
                  <a:gd name="connsiteY3" fmla="*/ 722988 h 1423893"/>
                  <a:gd name="connsiteX4" fmla="*/ 641946 w 925227"/>
                  <a:gd name="connsiteY4" fmla="*/ 615991 h 1423893"/>
                  <a:gd name="connsiteX5" fmla="*/ 641947 w 925227"/>
                  <a:gd name="connsiteY5" fmla="*/ 615989 h 1423893"/>
                  <a:gd name="connsiteX6" fmla="*/ 641947 w 925227"/>
                  <a:gd name="connsiteY6" fmla="*/ 233959 h 1423893"/>
                  <a:gd name="connsiteX7" fmla="*/ 603103 w 925227"/>
                  <a:gd name="connsiteY7" fmla="*/ 221823 h 1423893"/>
                  <a:gd name="connsiteX8" fmla="*/ 550642 w 925227"/>
                  <a:gd name="connsiteY8" fmla="*/ 216501 h 1423893"/>
                  <a:gd name="connsiteX9" fmla="*/ 556649 w 925227"/>
                  <a:gd name="connsiteY9" fmla="*/ 0 h 1423893"/>
                  <a:gd name="connsiteX10" fmla="*/ 925227 w 925227"/>
                  <a:gd name="connsiteY10" fmla="*/ 108737 h 1423893"/>
                  <a:gd name="connsiteX11" fmla="*/ 925227 w 925227"/>
                  <a:gd name="connsiteY11" fmla="*/ 615991 h 1423893"/>
                  <a:gd name="connsiteX12" fmla="*/ 925227 w 925227"/>
                  <a:gd name="connsiteY12" fmla="*/ 710153 h 1423893"/>
                  <a:gd name="connsiteX13" fmla="*/ 924839 w 925227"/>
                  <a:gd name="connsiteY13" fmla="*/ 909385 h 1423893"/>
                  <a:gd name="connsiteX14" fmla="*/ 471138 w 925227"/>
                  <a:gd name="connsiteY14" fmla="*/ 1422772 h 1423893"/>
                  <a:gd name="connsiteX15" fmla="*/ 64319 w 925227"/>
                  <a:gd name="connsiteY15" fmla="*/ 1295864 h 1423893"/>
                  <a:gd name="connsiteX16" fmla="*/ 61333 w 925227"/>
                  <a:gd name="connsiteY16" fmla="*/ 1222576 h 1423893"/>
                  <a:gd name="connsiteX17" fmla="*/ 123464 w 925227"/>
                  <a:gd name="connsiteY17" fmla="*/ 1129827 h 1423893"/>
                  <a:gd name="connsiteX18" fmla="*/ 199952 w 925227"/>
                  <a:gd name="connsiteY18" fmla="*/ 1118205 h 1423893"/>
                  <a:gd name="connsiteX19" fmla="*/ 465467 w 925227"/>
                  <a:gd name="connsiteY19" fmla="*/ 1190053 h 1423893"/>
                  <a:gd name="connsiteX20" fmla="*/ 641897 w 925227"/>
                  <a:gd name="connsiteY20" fmla="*/ 1001296 h 1423893"/>
                  <a:gd name="connsiteX21" fmla="*/ 641946 w 925227"/>
                  <a:gd name="connsiteY21" fmla="*/ 932068 h 1423893"/>
                  <a:gd name="connsiteX22" fmla="*/ 0 w 925227"/>
                  <a:gd name="connsiteY22" fmla="*/ 512011 h 1423893"/>
                  <a:gd name="connsiteX23" fmla="*/ 556649 w 925227"/>
                  <a:gd name="connsiteY23" fmla="*/ 0 h 1423893"/>
                  <a:gd name="connsiteX0" fmla="*/ 550642 w 925227"/>
                  <a:gd name="connsiteY0" fmla="*/ 216501 h 1423082"/>
                  <a:gd name="connsiteX1" fmla="*/ 287919 w 925227"/>
                  <a:gd name="connsiteY1" fmla="*/ 439768 h 1423082"/>
                  <a:gd name="connsiteX2" fmla="*/ 533797 w 925227"/>
                  <a:gd name="connsiteY2" fmla="*/ 746720 h 1423082"/>
                  <a:gd name="connsiteX3" fmla="*/ 641946 w 925227"/>
                  <a:gd name="connsiteY3" fmla="*/ 722988 h 1423082"/>
                  <a:gd name="connsiteX4" fmla="*/ 641946 w 925227"/>
                  <a:gd name="connsiteY4" fmla="*/ 615991 h 1423082"/>
                  <a:gd name="connsiteX5" fmla="*/ 641947 w 925227"/>
                  <a:gd name="connsiteY5" fmla="*/ 615989 h 1423082"/>
                  <a:gd name="connsiteX6" fmla="*/ 641947 w 925227"/>
                  <a:gd name="connsiteY6" fmla="*/ 233959 h 1423082"/>
                  <a:gd name="connsiteX7" fmla="*/ 603103 w 925227"/>
                  <a:gd name="connsiteY7" fmla="*/ 221823 h 1423082"/>
                  <a:gd name="connsiteX8" fmla="*/ 550642 w 925227"/>
                  <a:gd name="connsiteY8" fmla="*/ 216501 h 1423082"/>
                  <a:gd name="connsiteX9" fmla="*/ 556649 w 925227"/>
                  <a:gd name="connsiteY9" fmla="*/ 0 h 1423082"/>
                  <a:gd name="connsiteX10" fmla="*/ 925227 w 925227"/>
                  <a:gd name="connsiteY10" fmla="*/ 108737 h 1423082"/>
                  <a:gd name="connsiteX11" fmla="*/ 925227 w 925227"/>
                  <a:gd name="connsiteY11" fmla="*/ 615991 h 1423082"/>
                  <a:gd name="connsiteX12" fmla="*/ 925227 w 925227"/>
                  <a:gd name="connsiteY12" fmla="*/ 710153 h 1423082"/>
                  <a:gd name="connsiteX13" fmla="*/ 924839 w 925227"/>
                  <a:gd name="connsiteY13" fmla="*/ 909385 h 1423082"/>
                  <a:gd name="connsiteX14" fmla="*/ 471138 w 925227"/>
                  <a:gd name="connsiteY14" fmla="*/ 1422772 h 1423082"/>
                  <a:gd name="connsiteX15" fmla="*/ 64319 w 925227"/>
                  <a:gd name="connsiteY15" fmla="*/ 1295864 h 1423082"/>
                  <a:gd name="connsiteX16" fmla="*/ 61333 w 925227"/>
                  <a:gd name="connsiteY16" fmla="*/ 1222576 h 1423082"/>
                  <a:gd name="connsiteX17" fmla="*/ 123464 w 925227"/>
                  <a:gd name="connsiteY17" fmla="*/ 1129827 h 1423082"/>
                  <a:gd name="connsiteX18" fmla="*/ 199952 w 925227"/>
                  <a:gd name="connsiteY18" fmla="*/ 1118205 h 1423082"/>
                  <a:gd name="connsiteX19" fmla="*/ 465467 w 925227"/>
                  <a:gd name="connsiteY19" fmla="*/ 1190053 h 1423082"/>
                  <a:gd name="connsiteX20" fmla="*/ 641897 w 925227"/>
                  <a:gd name="connsiteY20" fmla="*/ 1001296 h 1423082"/>
                  <a:gd name="connsiteX21" fmla="*/ 641946 w 925227"/>
                  <a:gd name="connsiteY21" fmla="*/ 932068 h 1423082"/>
                  <a:gd name="connsiteX22" fmla="*/ 0 w 925227"/>
                  <a:gd name="connsiteY22" fmla="*/ 512011 h 1423082"/>
                  <a:gd name="connsiteX23" fmla="*/ 556649 w 925227"/>
                  <a:gd name="connsiteY23" fmla="*/ 0 h 1423082"/>
                  <a:gd name="connsiteX0" fmla="*/ 550642 w 925227"/>
                  <a:gd name="connsiteY0" fmla="*/ 216501 h 1424947"/>
                  <a:gd name="connsiteX1" fmla="*/ 287919 w 925227"/>
                  <a:gd name="connsiteY1" fmla="*/ 439768 h 1424947"/>
                  <a:gd name="connsiteX2" fmla="*/ 533797 w 925227"/>
                  <a:gd name="connsiteY2" fmla="*/ 746720 h 1424947"/>
                  <a:gd name="connsiteX3" fmla="*/ 641946 w 925227"/>
                  <a:gd name="connsiteY3" fmla="*/ 722988 h 1424947"/>
                  <a:gd name="connsiteX4" fmla="*/ 641946 w 925227"/>
                  <a:gd name="connsiteY4" fmla="*/ 615991 h 1424947"/>
                  <a:gd name="connsiteX5" fmla="*/ 641947 w 925227"/>
                  <a:gd name="connsiteY5" fmla="*/ 615989 h 1424947"/>
                  <a:gd name="connsiteX6" fmla="*/ 641947 w 925227"/>
                  <a:gd name="connsiteY6" fmla="*/ 233959 h 1424947"/>
                  <a:gd name="connsiteX7" fmla="*/ 603103 w 925227"/>
                  <a:gd name="connsiteY7" fmla="*/ 221823 h 1424947"/>
                  <a:gd name="connsiteX8" fmla="*/ 550642 w 925227"/>
                  <a:gd name="connsiteY8" fmla="*/ 216501 h 1424947"/>
                  <a:gd name="connsiteX9" fmla="*/ 556649 w 925227"/>
                  <a:gd name="connsiteY9" fmla="*/ 0 h 1424947"/>
                  <a:gd name="connsiteX10" fmla="*/ 925227 w 925227"/>
                  <a:gd name="connsiteY10" fmla="*/ 108737 h 1424947"/>
                  <a:gd name="connsiteX11" fmla="*/ 925227 w 925227"/>
                  <a:gd name="connsiteY11" fmla="*/ 615991 h 1424947"/>
                  <a:gd name="connsiteX12" fmla="*/ 925227 w 925227"/>
                  <a:gd name="connsiteY12" fmla="*/ 710153 h 1424947"/>
                  <a:gd name="connsiteX13" fmla="*/ 924839 w 925227"/>
                  <a:gd name="connsiteY13" fmla="*/ 909385 h 1424947"/>
                  <a:gd name="connsiteX14" fmla="*/ 471138 w 925227"/>
                  <a:gd name="connsiteY14" fmla="*/ 1422772 h 1424947"/>
                  <a:gd name="connsiteX15" fmla="*/ 64319 w 925227"/>
                  <a:gd name="connsiteY15" fmla="*/ 1295864 h 1424947"/>
                  <a:gd name="connsiteX16" fmla="*/ 61333 w 925227"/>
                  <a:gd name="connsiteY16" fmla="*/ 1222576 h 1424947"/>
                  <a:gd name="connsiteX17" fmla="*/ 123464 w 925227"/>
                  <a:gd name="connsiteY17" fmla="*/ 1129827 h 1424947"/>
                  <a:gd name="connsiteX18" fmla="*/ 199952 w 925227"/>
                  <a:gd name="connsiteY18" fmla="*/ 1118205 h 1424947"/>
                  <a:gd name="connsiteX19" fmla="*/ 465467 w 925227"/>
                  <a:gd name="connsiteY19" fmla="*/ 1190053 h 1424947"/>
                  <a:gd name="connsiteX20" fmla="*/ 641897 w 925227"/>
                  <a:gd name="connsiteY20" fmla="*/ 1001296 h 1424947"/>
                  <a:gd name="connsiteX21" fmla="*/ 641946 w 925227"/>
                  <a:gd name="connsiteY21" fmla="*/ 932068 h 1424947"/>
                  <a:gd name="connsiteX22" fmla="*/ 0 w 925227"/>
                  <a:gd name="connsiteY22" fmla="*/ 512011 h 1424947"/>
                  <a:gd name="connsiteX23" fmla="*/ 556649 w 925227"/>
                  <a:gd name="connsiteY23" fmla="*/ 0 h 1424947"/>
                  <a:gd name="connsiteX0" fmla="*/ 550642 w 925227"/>
                  <a:gd name="connsiteY0" fmla="*/ 216667 h 1425113"/>
                  <a:gd name="connsiteX1" fmla="*/ 287919 w 925227"/>
                  <a:gd name="connsiteY1" fmla="*/ 439934 h 1425113"/>
                  <a:gd name="connsiteX2" fmla="*/ 533797 w 925227"/>
                  <a:gd name="connsiteY2" fmla="*/ 746886 h 1425113"/>
                  <a:gd name="connsiteX3" fmla="*/ 641946 w 925227"/>
                  <a:gd name="connsiteY3" fmla="*/ 723154 h 1425113"/>
                  <a:gd name="connsiteX4" fmla="*/ 641946 w 925227"/>
                  <a:gd name="connsiteY4" fmla="*/ 616157 h 1425113"/>
                  <a:gd name="connsiteX5" fmla="*/ 641947 w 925227"/>
                  <a:gd name="connsiteY5" fmla="*/ 616155 h 1425113"/>
                  <a:gd name="connsiteX6" fmla="*/ 641947 w 925227"/>
                  <a:gd name="connsiteY6" fmla="*/ 234125 h 1425113"/>
                  <a:gd name="connsiteX7" fmla="*/ 603103 w 925227"/>
                  <a:gd name="connsiteY7" fmla="*/ 221989 h 1425113"/>
                  <a:gd name="connsiteX8" fmla="*/ 550642 w 925227"/>
                  <a:gd name="connsiteY8" fmla="*/ 216667 h 1425113"/>
                  <a:gd name="connsiteX9" fmla="*/ 556649 w 925227"/>
                  <a:gd name="connsiteY9" fmla="*/ 166 h 1425113"/>
                  <a:gd name="connsiteX10" fmla="*/ 925227 w 925227"/>
                  <a:gd name="connsiteY10" fmla="*/ 108903 h 1425113"/>
                  <a:gd name="connsiteX11" fmla="*/ 925227 w 925227"/>
                  <a:gd name="connsiteY11" fmla="*/ 616157 h 1425113"/>
                  <a:gd name="connsiteX12" fmla="*/ 925227 w 925227"/>
                  <a:gd name="connsiteY12" fmla="*/ 710319 h 1425113"/>
                  <a:gd name="connsiteX13" fmla="*/ 924839 w 925227"/>
                  <a:gd name="connsiteY13" fmla="*/ 909551 h 1425113"/>
                  <a:gd name="connsiteX14" fmla="*/ 471138 w 925227"/>
                  <a:gd name="connsiteY14" fmla="*/ 1422938 h 1425113"/>
                  <a:gd name="connsiteX15" fmla="*/ 64319 w 925227"/>
                  <a:gd name="connsiteY15" fmla="*/ 1296030 h 1425113"/>
                  <a:gd name="connsiteX16" fmla="*/ 61333 w 925227"/>
                  <a:gd name="connsiteY16" fmla="*/ 1222742 h 1425113"/>
                  <a:gd name="connsiteX17" fmla="*/ 123464 w 925227"/>
                  <a:gd name="connsiteY17" fmla="*/ 1129993 h 1425113"/>
                  <a:gd name="connsiteX18" fmla="*/ 199952 w 925227"/>
                  <a:gd name="connsiteY18" fmla="*/ 1118371 h 1425113"/>
                  <a:gd name="connsiteX19" fmla="*/ 465467 w 925227"/>
                  <a:gd name="connsiteY19" fmla="*/ 1190219 h 1425113"/>
                  <a:gd name="connsiteX20" fmla="*/ 641897 w 925227"/>
                  <a:gd name="connsiteY20" fmla="*/ 1001462 h 1425113"/>
                  <a:gd name="connsiteX21" fmla="*/ 641946 w 925227"/>
                  <a:gd name="connsiteY21" fmla="*/ 932234 h 1425113"/>
                  <a:gd name="connsiteX22" fmla="*/ 0 w 925227"/>
                  <a:gd name="connsiteY22" fmla="*/ 512177 h 1425113"/>
                  <a:gd name="connsiteX23" fmla="*/ 556649 w 925227"/>
                  <a:gd name="connsiteY23" fmla="*/ 166 h 1425113"/>
                  <a:gd name="connsiteX0" fmla="*/ 536225 w 910810"/>
                  <a:gd name="connsiteY0" fmla="*/ 216666 h 1425112"/>
                  <a:gd name="connsiteX1" fmla="*/ 273502 w 910810"/>
                  <a:gd name="connsiteY1" fmla="*/ 439933 h 1425112"/>
                  <a:gd name="connsiteX2" fmla="*/ 519380 w 910810"/>
                  <a:gd name="connsiteY2" fmla="*/ 746885 h 1425112"/>
                  <a:gd name="connsiteX3" fmla="*/ 627529 w 910810"/>
                  <a:gd name="connsiteY3" fmla="*/ 723153 h 1425112"/>
                  <a:gd name="connsiteX4" fmla="*/ 627529 w 910810"/>
                  <a:gd name="connsiteY4" fmla="*/ 616156 h 1425112"/>
                  <a:gd name="connsiteX5" fmla="*/ 627530 w 910810"/>
                  <a:gd name="connsiteY5" fmla="*/ 616154 h 1425112"/>
                  <a:gd name="connsiteX6" fmla="*/ 627530 w 910810"/>
                  <a:gd name="connsiteY6" fmla="*/ 234124 h 1425112"/>
                  <a:gd name="connsiteX7" fmla="*/ 588686 w 910810"/>
                  <a:gd name="connsiteY7" fmla="*/ 221988 h 1425112"/>
                  <a:gd name="connsiteX8" fmla="*/ 536225 w 910810"/>
                  <a:gd name="connsiteY8" fmla="*/ 216666 h 1425112"/>
                  <a:gd name="connsiteX9" fmla="*/ 542232 w 910810"/>
                  <a:gd name="connsiteY9" fmla="*/ 165 h 1425112"/>
                  <a:gd name="connsiteX10" fmla="*/ 910810 w 910810"/>
                  <a:gd name="connsiteY10" fmla="*/ 108902 h 1425112"/>
                  <a:gd name="connsiteX11" fmla="*/ 910810 w 910810"/>
                  <a:gd name="connsiteY11" fmla="*/ 616156 h 1425112"/>
                  <a:gd name="connsiteX12" fmla="*/ 910810 w 910810"/>
                  <a:gd name="connsiteY12" fmla="*/ 710318 h 1425112"/>
                  <a:gd name="connsiteX13" fmla="*/ 910422 w 910810"/>
                  <a:gd name="connsiteY13" fmla="*/ 909550 h 1425112"/>
                  <a:gd name="connsiteX14" fmla="*/ 456721 w 910810"/>
                  <a:gd name="connsiteY14" fmla="*/ 1422937 h 1425112"/>
                  <a:gd name="connsiteX15" fmla="*/ 49902 w 910810"/>
                  <a:gd name="connsiteY15" fmla="*/ 1296029 h 1425112"/>
                  <a:gd name="connsiteX16" fmla="*/ 46916 w 910810"/>
                  <a:gd name="connsiteY16" fmla="*/ 1222741 h 1425112"/>
                  <a:gd name="connsiteX17" fmla="*/ 109047 w 910810"/>
                  <a:gd name="connsiteY17" fmla="*/ 1129992 h 1425112"/>
                  <a:gd name="connsiteX18" fmla="*/ 185535 w 910810"/>
                  <a:gd name="connsiteY18" fmla="*/ 1118370 h 1425112"/>
                  <a:gd name="connsiteX19" fmla="*/ 451050 w 910810"/>
                  <a:gd name="connsiteY19" fmla="*/ 1190218 h 1425112"/>
                  <a:gd name="connsiteX20" fmla="*/ 627480 w 910810"/>
                  <a:gd name="connsiteY20" fmla="*/ 1001461 h 1425112"/>
                  <a:gd name="connsiteX21" fmla="*/ 627529 w 910810"/>
                  <a:gd name="connsiteY21" fmla="*/ 932233 h 1425112"/>
                  <a:gd name="connsiteX22" fmla="*/ 0 w 910810"/>
                  <a:gd name="connsiteY22" fmla="*/ 513978 h 1425112"/>
                  <a:gd name="connsiteX23" fmla="*/ 542232 w 910810"/>
                  <a:gd name="connsiteY23" fmla="*/ 165 h 1425112"/>
                  <a:gd name="connsiteX0" fmla="*/ 536225 w 910810"/>
                  <a:gd name="connsiteY0" fmla="*/ 216666 h 1423169"/>
                  <a:gd name="connsiteX1" fmla="*/ 273502 w 910810"/>
                  <a:gd name="connsiteY1" fmla="*/ 439933 h 1423169"/>
                  <a:gd name="connsiteX2" fmla="*/ 519380 w 910810"/>
                  <a:gd name="connsiteY2" fmla="*/ 746885 h 1423169"/>
                  <a:gd name="connsiteX3" fmla="*/ 627529 w 910810"/>
                  <a:gd name="connsiteY3" fmla="*/ 723153 h 1423169"/>
                  <a:gd name="connsiteX4" fmla="*/ 627529 w 910810"/>
                  <a:gd name="connsiteY4" fmla="*/ 616156 h 1423169"/>
                  <a:gd name="connsiteX5" fmla="*/ 627530 w 910810"/>
                  <a:gd name="connsiteY5" fmla="*/ 616154 h 1423169"/>
                  <a:gd name="connsiteX6" fmla="*/ 627530 w 910810"/>
                  <a:gd name="connsiteY6" fmla="*/ 234124 h 1423169"/>
                  <a:gd name="connsiteX7" fmla="*/ 588686 w 910810"/>
                  <a:gd name="connsiteY7" fmla="*/ 221988 h 1423169"/>
                  <a:gd name="connsiteX8" fmla="*/ 536225 w 910810"/>
                  <a:gd name="connsiteY8" fmla="*/ 216666 h 1423169"/>
                  <a:gd name="connsiteX9" fmla="*/ 542232 w 910810"/>
                  <a:gd name="connsiteY9" fmla="*/ 165 h 1423169"/>
                  <a:gd name="connsiteX10" fmla="*/ 910810 w 910810"/>
                  <a:gd name="connsiteY10" fmla="*/ 108902 h 1423169"/>
                  <a:gd name="connsiteX11" fmla="*/ 910810 w 910810"/>
                  <a:gd name="connsiteY11" fmla="*/ 616156 h 1423169"/>
                  <a:gd name="connsiteX12" fmla="*/ 910810 w 910810"/>
                  <a:gd name="connsiteY12" fmla="*/ 710318 h 1423169"/>
                  <a:gd name="connsiteX13" fmla="*/ 910422 w 910810"/>
                  <a:gd name="connsiteY13" fmla="*/ 909550 h 1423169"/>
                  <a:gd name="connsiteX14" fmla="*/ 456721 w 910810"/>
                  <a:gd name="connsiteY14" fmla="*/ 1422937 h 1423169"/>
                  <a:gd name="connsiteX15" fmla="*/ 49902 w 910810"/>
                  <a:gd name="connsiteY15" fmla="*/ 1296029 h 1423169"/>
                  <a:gd name="connsiteX16" fmla="*/ 46916 w 910810"/>
                  <a:gd name="connsiteY16" fmla="*/ 1222741 h 1423169"/>
                  <a:gd name="connsiteX17" fmla="*/ 109047 w 910810"/>
                  <a:gd name="connsiteY17" fmla="*/ 1129992 h 1423169"/>
                  <a:gd name="connsiteX18" fmla="*/ 185535 w 910810"/>
                  <a:gd name="connsiteY18" fmla="*/ 1118370 h 1423169"/>
                  <a:gd name="connsiteX19" fmla="*/ 451050 w 910810"/>
                  <a:gd name="connsiteY19" fmla="*/ 1190218 h 1423169"/>
                  <a:gd name="connsiteX20" fmla="*/ 627480 w 910810"/>
                  <a:gd name="connsiteY20" fmla="*/ 1001461 h 1423169"/>
                  <a:gd name="connsiteX21" fmla="*/ 627529 w 910810"/>
                  <a:gd name="connsiteY21" fmla="*/ 932233 h 1423169"/>
                  <a:gd name="connsiteX22" fmla="*/ 0 w 910810"/>
                  <a:gd name="connsiteY22" fmla="*/ 513978 h 1423169"/>
                  <a:gd name="connsiteX23" fmla="*/ 542232 w 910810"/>
                  <a:gd name="connsiteY23" fmla="*/ 165 h 142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0810" h="1423169">
                    <a:moveTo>
                      <a:pt x="536225" y="216666"/>
                    </a:moveTo>
                    <a:cubicBezTo>
                      <a:pt x="392463" y="216666"/>
                      <a:pt x="279670" y="297952"/>
                      <a:pt x="273502" y="439933"/>
                    </a:cubicBezTo>
                    <a:cubicBezTo>
                      <a:pt x="268105" y="564167"/>
                      <a:pt x="296045" y="768040"/>
                      <a:pt x="519380" y="746885"/>
                    </a:cubicBezTo>
                    <a:lnTo>
                      <a:pt x="627529" y="723153"/>
                    </a:lnTo>
                    <a:lnTo>
                      <a:pt x="627529" y="616156"/>
                    </a:lnTo>
                    <a:cubicBezTo>
                      <a:pt x="627529" y="616155"/>
                      <a:pt x="627530" y="616155"/>
                      <a:pt x="627530" y="616154"/>
                    </a:cubicBezTo>
                    <a:lnTo>
                      <a:pt x="627530" y="234124"/>
                    </a:lnTo>
                    <a:lnTo>
                      <a:pt x="588686" y="221988"/>
                    </a:lnTo>
                    <a:cubicBezTo>
                      <a:pt x="571740" y="218499"/>
                      <a:pt x="554196" y="216666"/>
                      <a:pt x="536225" y="216666"/>
                    </a:cubicBezTo>
                    <a:close/>
                    <a:moveTo>
                      <a:pt x="542232" y="165"/>
                    </a:moveTo>
                    <a:cubicBezTo>
                      <a:pt x="691031" y="8644"/>
                      <a:pt x="795314" y="45885"/>
                      <a:pt x="910810" y="108902"/>
                    </a:cubicBezTo>
                    <a:lnTo>
                      <a:pt x="910810" y="616156"/>
                    </a:lnTo>
                    <a:lnTo>
                      <a:pt x="910810" y="710318"/>
                    </a:lnTo>
                    <a:cubicBezTo>
                      <a:pt x="910681" y="776729"/>
                      <a:pt x="910551" y="843139"/>
                      <a:pt x="910422" y="909550"/>
                    </a:cubicBezTo>
                    <a:cubicBezTo>
                      <a:pt x="912235" y="1185109"/>
                      <a:pt x="863259" y="1412590"/>
                      <a:pt x="456721" y="1422937"/>
                    </a:cubicBezTo>
                    <a:cubicBezTo>
                      <a:pt x="299551" y="1426937"/>
                      <a:pt x="158435" y="1379207"/>
                      <a:pt x="49902" y="1296029"/>
                    </a:cubicBezTo>
                    <a:cubicBezTo>
                      <a:pt x="33350" y="1284153"/>
                      <a:pt x="22867" y="1257173"/>
                      <a:pt x="46916" y="1222741"/>
                    </a:cubicBezTo>
                    <a:lnTo>
                      <a:pt x="109047" y="1129992"/>
                    </a:lnTo>
                    <a:cubicBezTo>
                      <a:pt x="124854" y="1109953"/>
                      <a:pt x="147172" y="1096680"/>
                      <a:pt x="185535" y="1118370"/>
                    </a:cubicBezTo>
                    <a:cubicBezTo>
                      <a:pt x="272825" y="1164604"/>
                      <a:pt x="377393" y="1209703"/>
                      <a:pt x="451050" y="1190218"/>
                    </a:cubicBezTo>
                    <a:cubicBezTo>
                      <a:pt x="524707" y="1170733"/>
                      <a:pt x="628704" y="1141776"/>
                      <a:pt x="627480" y="1001461"/>
                    </a:cubicBezTo>
                    <a:cubicBezTo>
                      <a:pt x="627496" y="978385"/>
                      <a:pt x="627513" y="955309"/>
                      <a:pt x="627529" y="932233"/>
                    </a:cubicBezTo>
                    <a:cubicBezTo>
                      <a:pt x="602868" y="963351"/>
                      <a:pt x="38654" y="1118337"/>
                      <a:pt x="0" y="513978"/>
                    </a:cubicBezTo>
                    <a:cubicBezTo>
                      <a:pt x="0" y="223240"/>
                      <a:pt x="206399" y="-7044"/>
                      <a:pt x="542232" y="1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8" name="Freeform 17"/>
              <p:cNvSpPr/>
              <p:nvPr userDrawn="1"/>
            </p:nvSpPr>
            <p:spPr>
              <a:xfrm rot="11839690">
                <a:off x="7505199" y="3471938"/>
                <a:ext cx="939429" cy="1013721"/>
              </a:xfrm>
              <a:custGeom>
                <a:avLst/>
                <a:gdLst>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074537 w 3368470"/>
                  <a:gd name="connsiteY4" fmla="*/ 2558653 h 3767461"/>
                  <a:gd name="connsiteX5" fmla="*/ 1939090 w 3368470"/>
                  <a:gd name="connsiteY5" fmla="*/ 2991364 h 3767461"/>
                  <a:gd name="connsiteX6" fmla="*/ 2236330 w 3368470"/>
                  <a:gd name="connsiteY6" fmla="*/ 3699629 h 3767461"/>
                  <a:gd name="connsiteX7" fmla="*/ 66056 w 3368470"/>
                  <a:gd name="connsiteY7" fmla="*/ 2378415 h 3767461"/>
                  <a:gd name="connsiteX8" fmla="*/ 16234 w 3368470"/>
                  <a:gd name="connsiteY8" fmla="*/ 2189639 h 3767461"/>
                  <a:gd name="connsiteX9" fmla="*/ 0 w 3368470"/>
                  <a:gd name="connsiteY9" fmla="*/ 2094476 h 3767461"/>
                  <a:gd name="connsiteX10" fmla="*/ 2354061 w 3368470"/>
                  <a:gd name="connsiteY10" fmla="*/ 1359998 h 3767461"/>
                  <a:gd name="connsiteX11" fmla="*/ 2323577 w 3368470"/>
                  <a:gd name="connsiteY11" fmla="*/ 1292407 h 3767461"/>
                  <a:gd name="connsiteX12" fmla="*/ 2056123 w 3368470"/>
                  <a:gd name="connsiteY12" fmla="*/ 990731 h 3767461"/>
                  <a:gd name="connsiteX13" fmla="*/ 1278891 w 3368470"/>
                  <a:gd name="connsiteY13" fmla="*/ 896922 h 3767461"/>
                  <a:gd name="connsiteX14" fmla="*/ 979592 w 3368470"/>
                  <a:gd name="connsiteY14" fmla="*/ 110001 h 3767461"/>
                  <a:gd name="connsiteX15" fmla="*/ 2534055 w 3368470"/>
                  <a:gd name="connsiteY15" fmla="*/ 297618 h 3767461"/>
                  <a:gd name="connsiteX16" fmla="*/ 3151870 w 3368470"/>
                  <a:gd name="connsiteY16" fmla="*/ 1084798 h 3767461"/>
                  <a:gd name="connsiteX17" fmla="*/ 3159373 w 3368470"/>
                  <a:gd name="connsiteY17" fmla="*/ 1108736 h 3767461"/>
                  <a:gd name="connsiteX18" fmla="*/ 3163111 w 3368470"/>
                  <a:gd name="connsiteY18" fmla="*/ 1107570 h 3767461"/>
                  <a:gd name="connsiteX19" fmla="*/ 3203872 w 3368470"/>
                  <a:gd name="connsiteY19" fmla="*/ 1195082 h 3767461"/>
                  <a:gd name="connsiteX20" fmla="*/ 3270237 w 3368470"/>
                  <a:gd name="connsiteY20" fmla="*/ 1378695 h 3767461"/>
                  <a:gd name="connsiteX21" fmla="*/ 2236330 w 3368470"/>
                  <a:gd name="connsiteY21" fmla="*/ 3699629 h 3767461"/>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450049 w 3368470"/>
                  <a:gd name="connsiteY3" fmla="*/ 3099869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398853 w 3368470"/>
                  <a:gd name="connsiteY1" fmla="*/ 2116432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5649 w 3368470"/>
                  <a:gd name="connsiteY1" fmla="*/ 2117538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6940 w 3368470"/>
                  <a:gd name="connsiteY1" fmla="*/ 2101009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056123 w 3368470"/>
                  <a:gd name="connsiteY9" fmla="*/ 990731 h 3767461"/>
                  <a:gd name="connsiteX10" fmla="*/ 1278891 w 3368470"/>
                  <a:gd name="connsiteY10" fmla="*/ 896922 h 3767461"/>
                  <a:gd name="connsiteX11" fmla="*/ 979592 w 3368470"/>
                  <a:gd name="connsiteY11" fmla="*/ 110001 h 3767461"/>
                  <a:gd name="connsiteX12" fmla="*/ 2534055 w 3368470"/>
                  <a:gd name="connsiteY12" fmla="*/ 297618 h 3767461"/>
                  <a:gd name="connsiteX13" fmla="*/ 3151870 w 3368470"/>
                  <a:gd name="connsiteY13" fmla="*/ 1084798 h 3767461"/>
                  <a:gd name="connsiteX14" fmla="*/ 3159373 w 3368470"/>
                  <a:gd name="connsiteY14" fmla="*/ 1108736 h 3767461"/>
                  <a:gd name="connsiteX15" fmla="*/ 3163111 w 3368470"/>
                  <a:gd name="connsiteY15" fmla="*/ 1107570 h 3767461"/>
                  <a:gd name="connsiteX16" fmla="*/ 3203872 w 3368470"/>
                  <a:gd name="connsiteY16" fmla="*/ 1195082 h 3767461"/>
                  <a:gd name="connsiteX17" fmla="*/ 3270237 w 3368470"/>
                  <a:gd name="connsiteY17" fmla="*/ 1378695 h 3767461"/>
                  <a:gd name="connsiteX18" fmla="*/ 2236330 w 3368470"/>
                  <a:gd name="connsiteY18"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68070 w 3518084"/>
                  <a:gd name="connsiteY9" fmla="*/ 1118576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93770 w 3518084"/>
                  <a:gd name="connsiteY9" fmla="*/ 1149259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493770 w 3518084"/>
                  <a:gd name="connsiteY10" fmla="*/ 1149259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389115 w 3518084"/>
                  <a:gd name="connsiteY10" fmla="*/ 1072255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231528 w 3660908"/>
                  <a:gd name="connsiteY0" fmla="*/ 2694316 h 3470413"/>
                  <a:gd name="connsiteX1" fmla="*/ 2702129 w 3660908"/>
                  <a:gd name="connsiteY1" fmla="*/ 1812777 h 3470413"/>
                  <a:gd name="connsiteX2" fmla="*/ 1423592 w 3660908"/>
                  <a:gd name="connsiteY2" fmla="*/ 2205237 h 3470413"/>
                  <a:gd name="connsiteX3" fmla="*/ 2231528 w 3660908"/>
                  <a:gd name="connsiteY3" fmla="*/ 2694316 h 3470413"/>
                  <a:gd name="connsiteX4" fmla="*/ 2528768 w 3660908"/>
                  <a:gd name="connsiteY4" fmla="*/ 3402581 h 3470413"/>
                  <a:gd name="connsiteX5" fmla="*/ 358494 w 3660908"/>
                  <a:gd name="connsiteY5" fmla="*/ 2081367 h 3470413"/>
                  <a:gd name="connsiteX6" fmla="*/ 308672 w 3660908"/>
                  <a:gd name="connsiteY6" fmla="*/ 1892591 h 3470413"/>
                  <a:gd name="connsiteX7" fmla="*/ 292438 w 3660908"/>
                  <a:gd name="connsiteY7" fmla="*/ 1797428 h 3470413"/>
                  <a:gd name="connsiteX8" fmla="*/ 2500687 w 3660908"/>
                  <a:gd name="connsiteY8" fmla="*/ 1108484 h 3470413"/>
                  <a:gd name="connsiteX9" fmla="*/ 732925 w 3660908"/>
                  <a:gd name="connsiteY9" fmla="*/ 1076281 h 3470413"/>
                  <a:gd name="connsiteX10" fmla="*/ 531939 w 3660908"/>
                  <a:gd name="connsiteY10" fmla="*/ 1072525 h 3470413"/>
                  <a:gd name="connsiteX11" fmla="*/ 142824 w 3660908"/>
                  <a:gd name="connsiteY11" fmla="*/ 700648 h 3470413"/>
                  <a:gd name="connsiteX12" fmla="*/ 242359 w 3660908"/>
                  <a:gd name="connsiteY12" fmla="*/ 661710 h 3470413"/>
                  <a:gd name="connsiteX13" fmla="*/ 2826493 w 3660908"/>
                  <a:gd name="connsiteY13" fmla="*/ 570 h 3470413"/>
                  <a:gd name="connsiteX14" fmla="*/ 3444308 w 3660908"/>
                  <a:gd name="connsiteY14" fmla="*/ 787750 h 3470413"/>
                  <a:gd name="connsiteX15" fmla="*/ 3451811 w 3660908"/>
                  <a:gd name="connsiteY15" fmla="*/ 811688 h 3470413"/>
                  <a:gd name="connsiteX16" fmla="*/ 3455549 w 3660908"/>
                  <a:gd name="connsiteY16" fmla="*/ 810522 h 3470413"/>
                  <a:gd name="connsiteX17" fmla="*/ 3496310 w 3660908"/>
                  <a:gd name="connsiteY17" fmla="*/ 898034 h 3470413"/>
                  <a:gd name="connsiteX18" fmla="*/ 3562675 w 3660908"/>
                  <a:gd name="connsiteY18" fmla="*/ 1081647 h 3470413"/>
                  <a:gd name="connsiteX19" fmla="*/ 2528768 w 3660908"/>
                  <a:gd name="connsiteY19" fmla="*/ 3402581 h 3470413"/>
                  <a:gd name="connsiteX0" fmla="*/ 2260618 w 3689998"/>
                  <a:gd name="connsiteY0" fmla="*/ 2697211 h 3473308"/>
                  <a:gd name="connsiteX1" fmla="*/ 2731219 w 3689998"/>
                  <a:gd name="connsiteY1" fmla="*/ 1815672 h 3473308"/>
                  <a:gd name="connsiteX2" fmla="*/ 1452682 w 3689998"/>
                  <a:gd name="connsiteY2" fmla="*/ 2208132 h 3473308"/>
                  <a:gd name="connsiteX3" fmla="*/ 2260618 w 3689998"/>
                  <a:gd name="connsiteY3" fmla="*/ 2697211 h 3473308"/>
                  <a:gd name="connsiteX4" fmla="*/ 2557858 w 3689998"/>
                  <a:gd name="connsiteY4" fmla="*/ 3405476 h 3473308"/>
                  <a:gd name="connsiteX5" fmla="*/ 387584 w 3689998"/>
                  <a:gd name="connsiteY5" fmla="*/ 2084262 h 3473308"/>
                  <a:gd name="connsiteX6" fmla="*/ 337762 w 3689998"/>
                  <a:gd name="connsiteY6" fmla="*/ 1895486 h 3473308"/>
                  <a:gd name="connsiteX7" fmla="*/ 321528 w 3689998"/>
                  <a:gd name="connsiteY7" fmla="*/ 1800323 h 3473308"/>
                  <a:gd name="connsiteX8" fmla="*/ 2529777 w 3689998"/>
                  <a:gd name="connsiteY8" fmla="*/ 1111379 h 3473308"/>
                  <a:gd name="connsiteX9" fmla="*/ 762015 w 3689998"/>
                  <a:gd name="connsiteY9" fmla="*/ 1079176 h 3473308"/>
                  <a:gd name="connsiteX10" fmla="*/ 561029 w 3689998"/>
                  <a:gd name="connsiteY10" fmla="*/ 1075420 h 3473308"/>
                  <a:gd name="connsiteX11" fmla="*/ 171914 w 3689998"/>
                  <a:gd name="connsiteY11" fmla="*/ 703543 h 3473308"/>
                  <a:gd name="connsiteX12" fmla="*/ 226704 w 3689998"/>
                  <a:gd name="connsiteY12" fmla="*/ 510857 h 3473308"/>
                  <a:gd name="connsiteX13" fmla="*/ 2855583 w 3689998"/>
                  <a:gd name="connsiteY13" fmla="*/ 3465 h 3473308"/>
                  <a:gd name="connsiteX14" fmla="*/ 3473398 w 3689998"/>
                  <a:gd name="connsiteY14" fmla="*/ 790645 h 3473308"/>
                  <a:gd name="connsiteX15" fmla="*/ 3480901 w 3689998"/>
                  <a:gd name="connsiteY15" fmla="*/ 814583 h 3473308"/>
                  <a:gd name="connsiteX16" fmla="*/ 3484639 w 3689998"/>
                  <a:gd name="connsiteY16" fmla="*/ 813417 h 3473308"/>
                  <a:gd name="connsiteX17" fmla="*/ 3525400 w 3689998"/>
                  <a:gd name="connsiteY17" fmla="*/ 900929 h 3473308"/>
                  <a:gd name="connsiteX18" fmla="*/ 3591765 w 3689998"/>
                  <a:gd name="connsiteY18" fmla="*/ 1084542 h 3473308"/>
                  <a:gd name="connsiteX19" fmla="*/ 2557858 w 3689998"/>
                  <a:gd name="connsiteY19" fmla="*/ 3405476 h 3473308"/>
                  <a:gd name="connsiteX0" fmla="*/ 2305786 w 3735166"/>
                  <a:gd name="connsiteY0" fmla="*/ 2187411 h 2963508"/>
                  <a:gd name="connsiteX1" fmla="*/ 2776387 w 3735166"/>
                  <a:gd name="connsiteY1" fmla="*/ 1305872 h 2963508"/>
                  <a:gd name="connsiteX2" fmla="*/ 1497850 w 3735166"/>
                  <a:gd name="connsiteY2" fmla="*/ 1698332 h 2963508"/>
                  <a:gd name="connsiteX3" fmla="*/ 2305786 w 3735166"/>
                  <a:gd name="connsiteY3" fmla="*/ 2187411 h 2963508"/>
                  <a:gd name="connsiteX4" fmla="*/ 2603026 w 3735166"/>
                  <a:gd name="connsiteY4" fmla="*/ 2895676 h 2963508"/>
                  <a:gd name="connsiteX5" fmla="*/ 432752 w 3735166"/>
                  <a:gd name="connsiteY5" fmla="*/ 1574462 h 2963508"/>
                  <a:gd name="connsiteX6" fmla="*/ 382930 w 3735166"/>
                  <a:gd name="connsiteY6" fmla="*/ 1385686 h 2963508"/>
                  <a:gd name="connsiteX7" fmla="*/ 366696 w 3735166"/>
                  <a:gd name="connsiteY7" fmla="*/ 1290523 h 2963508"/>
                  <a:gd name="connsiteX8" fmla="*/ 2574945 w 3735166"/>
                  <a:gd name="connsiteY8" fmla="*/ 601579 h 2963508"/>
                  <a:gd name="connsiteX9" fmla="*/ 807183 w 3735166"/>
                  <a:gd name="connsiteY9" fmla="*/ 569376 h 2963508"/>
                  <a:gd name="connsiteX10" fmla="*/ 606197 w 3735166"/>
                  <a:gd name="connsiteY10" fmla="*/ 565620 h 2963508"/>
                  <a:gd name="connsiteX11" fmla="*/ 217082 w 3735166"/>
                  <a:gd name="connsiteY11" fmla="*/ 193743 h 2963508"/>
                  <a:gd name="connsiteX12" fmla="*/ 271872 w 3735166"/>
                  <a:gd name="connsiteY12" fmla="*/ 1057 h 2963508"/>
                  <a:gd name="connsiteX13" fmla="*/ 3518566 w 3735166"/>
                  <a:gd name="connsiteY13" fmla="*/ 280845 h 2963508"/>
                  <a:gd name="connsiteX14" fmla="*/ 3526069 w 3735166"/>
                  <a:gd name="connsiteY14" fmla="*/ 304783 h 2963508"/>
                  <a:gd name="connsiteX15" fmla="*/ 3529807 w 3735166"/>
                  <a:gd name="connsiteY15" fmla="*/ 303617 h 2963508"/>
                  <a:gd name="connsiteX16" fmla="*/ 3570568 w 3735166"/>
                  <a:gd name="connsiteY16" fmla="*/ 391129 h 2963508"/>
                  <a:gd name="connsiteX17" fmla="*/ 3636933 w 3735166"/>
                  <a:gd name="connsiteY17" fmla="*/ 574742 h 2963508"/>
                  <a:gd name="connsiteX18" fmla="*/ 2603026 w 3735166"/>
                  <a:gd name="connsiteY18" fmla="*/ 2895676 h 2963508"/>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30357 w 3735716"/>
                  <a:gd name="connsiteY14" fmla="*/ 304200 h 2964091"/>
                  <a:gd name="connsiteX15" fmla="*/ 3571118 w 3735716"/>
                  <a:gd name="connsiteY15" fmla="*/ 391712 h 2964091"/>
                  <a:gd name="connsiteX16" fmla="*/ 3637483 w 3735716"/>
                  <a:gd name="connsiteY16" fmla="*/ 575325 h 2964091"/>
                  <a:gd name="connsiteX17" fmla="*/ 2603576 w 3735716"/>
                  <a:gd name="connsiteY17" fmla="*/ 2896259 h 2964091"/>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71118 w 3735716"/>
                  <a:gd name="connsiteY14" fmla="*/ 391712 h 2964091"/>
                  <a:gd name="connsiteX15" fmla="*/ 3637483 w 3735716"/>
                  <a:gd name="connsiteY15" fmla="*/ 575325 h 2964091"/>
                  <a:gd name="connsiteX16" fmla="*/ 2603576 w 3735716"/>
                  <a:gd name="connsiteY16" fmla="*/ 2896259 h 2964091"/>
                  <a:gd name="connsiteX0" fmla="*/ 2309599 w 3738979"/>
                  <a:gd name="connsiteY0" fmla="*/ 2190826 h 2966923"/>
                  <a:gd name="connsiteX1" fmla="*/ 2780200 w 3738979"/>
                  <a:gd name="connsiteY1" fmla="*/ 1309287 h 2966923"/>
                  <a:gd name="connsiteX2" fmla="*/ 1501663 w 3738979"/>
                  <a:gd name="connsiteY2" fmla="*/ 1701747 h 2966923"/>
                  <a:gd name="connsiteX3" fmla="*/ 2309599 w 3738979"/>
                  <a:gd name="connsiteY3" fmla="*/ 2190826 h 2966923"/>
                  <a:gd name="connsiteX4" fmla="*/ 2606839 w 3738979"/>
                  <a:gd name="connsiteY4" fmla="*/ 2899091 h 2966923"/>
                  <a:gd name="connsiteX5" fmla="*/ 436565 w 3738979"/>
                  <a:gd name="connsiteY5" fmla="*/ 1577877 h 2966923"/>
                  <a:gd name="connsiteX6" fmla="*/ 386743 w 3738979"/>
                  <a:gd name="connsiteY6" fmla="*/ 1389101 h 2966923"/>
                  <a:gd name="connsiteX7" fmla="*/ 370509 w 3738979"/>
                  <a:gd name="connsiteY7" fmla="*/ 1293938 h 2966923"/>
                  <a:gd name="connsiteX8" fmla="*/ 2578758 w 3738979"/>
                  <a:gd name="connsiteY8" fmla="*/ 604994 h 2966923"/>
                  <a:gd name="connsiteX9" fmla="*/ 810996 w 3738979"/>
                  <a:gd name="connsiteY9" fmla="*/ 572791 h 2966923"/>
                  <a:gd name="connsiteX10" fmla="*/ 610010 w 3738979"/>
                  <a:gd name="connsiteY10" fmla="*/ 569035 h 2966923"/>
                  <a:gd name="connsiteX11" fmla="*/ 220895 w 3738979"/>
                  <a:gd name="connsiteY11" fmla="*/ 197158 h 2966923"/>
                  <a:gd name="connsiteX12" fmla="*/ 275685 w 3738979"/>
                  <a:gd name="connsiteY12" fmla="*/ 4472 h 2966923"/>
                  <a:gd name="connsiteX13" fmla="*/ 3574381 w 3738979"/>
                  <a:gd name="connsiteY13" fmla="*/ 394544 h 2966923"/>
                  <a:gd name="connsiteX14" fmla="*/ 3640746 w 3738979"/>
                  <a:gd name="connsiteY14" fmla="*/ 578157 h 2966923"/>
                  <a:gd name="connsiteX15" fmla="*/ 2606839 w 3738979"/>
                  <a:gd name="connsiteY15" fmla="*/ 2899091 h 2966923"/>
                  <a:gd name="connsiteX0" fmla="*/ 2314466 w 3773805"/>
                  <a:gd name="connsiteY0" fmla="*/ 2199269 h 2975366"/>
                  <a:gd name="connsiteX1" fmla="*/ 2785067 w 3773805"/>
                  <a:gd name="connsiteY1" fmla="*/ 1317730 h 2975366"/>
                  <a:gd name="connsiteX2" fmla="*/ 1506530 w 3773805"/>
                  <a:gd name="connsiteY2" fmla="*/ 1710190 h 2975366"/>
                  <a:gd name="connsiteX3" fmla="*/ 2314466 w 3773805"/>
                  <a:gd name="connsiteY3" fmla="*/ 2199269 h 2975366"/>
                  <a:gd name="connsiteX4" fmla="*/ 2611706 w 3773805"/>
                  <a:gd name="connsiteY4" fmla="*/ 2907534 h 2975366"/>
                  <a:gd name="connsiteX5" fmla="*/ 441432 w 3773805"/>
                  <a:gd name="connsiteY5" fmla="*/ 1586320 h 2975366"/>
                  <a:gd name="connsiteX6" fmla="*/ 391610 w 3773805"/>
                  <a:gd name="connsiteY6" fmla="*/ 1397544 h 2975366"/>
                  <a:gd name="connsiteX7" fmla="*/ 375376 w 3773805"/>
                  <a:gd name="connsiteY7" fmla="*/ 1302381 h 2975366"/>
                  <a:gd name="connsiteX8" fmla="*/ 2583625 w 3773805"/>
                  <a:gd name="connsiteY8" fmla="*/ 613437 h 2975366"/>
                  <a:gd name="connsiteX9" fmla="*/ 815863 w 3773805"/>
                  <a:gd name="connsiteY9" fmla="*/ 581234 h 2975366"/>
                  <a:gd name="connsiteX10" fmla="*/ 614877 w 3773805"/>
                  <a:gd name="connsiteY10" fmla="*/ 577478 h 2975366"/>
                  <a:gd name="connsiteX11" fmla="*/ 225762 w 3773805"/>
                  <a:gd name="connsiteY11" fmla="*/ 205601 h 2975366"/>
                  <a:gd name="connsiteX12" fmla="*/ 280552 w 3773805"/>
                  <a:gd name="connsiteY12" fmla="*/ 12915 h 2975366"/>
                  <a:gd name="connsiteX13" fmla="*/ 3645613 w 3773805"/>
                  <a:gd name="connsiteY13" fmla="*/ 586600 h 2975366"/>
                  <a:gd name="connsiteX14" fmla="*/ 2611706 w 3773805"/>
                  <a:gd name="connsiteY14" fmla="*/ 2907534 h 2975366"/>
                  <a:gd name="connsiteX0" fmla="*/ 2314466 w 3773805"/>
                  <a:gd name="connsiteY0" fmla="*/ 2661394 h 3437491"/>
                  <a:gd name="connsiteX1" fmla="*/ 2785067 w 3773805"/>
                  <a:gd name="connsiteY1" fmla="*/ 1779855 h 3437491"/>
                  <a:gd name="connsiteX2" fmla="*/ 1506530 w 3773805"/>
                  <a:gd name="connsiteY2" fmla="*/ 2172315 h 3437491"/>
                  <a:gd name="connsiteX3" fmla="*/ 2314466 w 3773805"/>
                  <a:gd name="connsiteY3" fmla="*/ 2661394 h 3437491"/>
                  <a:gd name="connsiteX4" fmla="*/ 2611706 w 3773805"/>
                  <a:gd name="connsiteY4" fmla="*/ 3369659 h 3437491"/>
                  <a:gd name="connsiteX5" fmla="*/ 441432 w 3773805"/>
                  <a:gd name="connsiteY5" fmla="*/ 2048445 h 3437491"/>
                  <a:gd name="connsiteX6" fmla="*/ 391610 w 3773805"/>
                  <a:gd name="connsiteY6" fmla="*/ 1859669 h 3437491"/>
                  <a:gd name="connsiteX7" fmla="*/ 375376 w 3773805"/>
                  <a:gd name="connsiteY7" fmla="*/ 1764506 h 3437491"/>
                  <a:gd name="connsiteX8" fmla="*/ 2583625 w 3773805"/>
                  <a:gd name="connsiteY8" fmla="*/ 1075562 h 3437491"/>
                  <a:gd name="connsiteX9" fmla="*/ 815863 w 3773805"/>
                  <a:gd name="connsiteY9" fmla="*/ 1043359 h 3437491"/>
                  <a:gd name="connsiteX10" fmla="*/ 614877 w 3773805"/>
                  <a:gd name="connsiteY10" fmla="*/ 1039603 h 3437491"/>
                  <a:gd name="connsiteX11" fmla="*/ 225762 w 3773805"/>
                  <a:gd name="connsiteY11" fmla="*/ 667726 h 3437491"/>
                  <a:gd name="connsiteX12" fmla="*/ 280552 w 3773805"/>
                  <a:gd name="connsiteY12" fmla="*/ 475040 h 3437491"/>
                  <a:gd name="connsiteX13" fmla="*/ 3645613 w 3773805"/>
                  <a:gd name="connsiteY13" fmla="*/ 1048725 h 3437491"/>
                  <a:gd name="connsiteX14" fmla="*/ 2611706 w 3773805"/>
                  <a:gd name="connsiteY14" fmla="*/ 3369659 h 3437491"/>
                  <a:gd name="connsiteX0" fmla="*/ 2314466 w 3773805"/>
                  <a:gd name="connsiteY0" fmla="*/ 2717162 h 3493259"/>
                  <a:gd name="connsiteX1" fmla="*/ 2785067 w 3773805"/>
                  <a:gd name="connsiteY1" fmla="*/ 1835623 h 3493259"/>
                  <a:gd name="connsiteX2" fmla="*/ 1506530 w 3773805"/>
                  <a:gd name="connsiteY2" fmla="*/ 2228083 h 3493259"/>
                  <a:gd name="connsiteX3" fmla="*/ 2314466 w 3773805"/>
                  <a:gd name="connsiteY3" fmla="*/ 2717162 h 3493259"/>
                  <a:gd name="connsiteX4" fmla="*/ 2611706 w 3773805"/>
                  <a:gd name="connsiteY4" fmla="*/ 3425427 h 3493259"/>
                  <a:gd name="connsiteX5" fmla="*/ 441432 w 3773805"/>
                  <a:gd name="connsiteY5" fmla="*/ 2104213 h 3493259"/>
                  <a:gd name="connsiteX6" fmla="*/ 391610 w 3773805"/>
                  <a:gd name="connsiteY6" fmla="*/ 1915437 h 3493259"/>
                  <a:gd name="connsiteX7" fmla="*/ 375376 w 3773805"/>
                  <a:gd name="connsiteY7" fmla="*/ 1820274 h 3493259"/>
                  <a:gd name="connsiteX8" fmla="*/ 2583625 w 3773805"/>
                  <a:gd name="connsiteY8" fmla="*/ 1131330 h 3493259"/>
                  <a:gd name="connsiteX9" fmla="*/ 815863 w 3773805"/>
                  <a:gd name="connsiteY9" fmla="*/ 1099127 h 3493259"/>
                  <a:gd name="connsiteX10" fmla="*/ 614877 w 3773805"/>
                  <a:gd name="connsiteY10" fmla="*/ 1095371 h 3493259"/>
                  <a:gd name="connsiteX11" fmla="*/ 225762 w 3773805"/>
                  <a:gd name="connsiteY11" fmla="*/ 723494 h 3493259"/>
                  <a:gd name="connsiteX12" fmla="*/ 280552 w 3773805"/>
                  <a:gd name="connsiteY12" fmla="*/ 530808 h 3493259"/>
                  <a:gd name="connsiteX13" fmla="*/ 3645613 w 3773805"/>
                  <a:gd name="connsiteY13" fmla="*/ 1104493 h 3493259"/>
                  <a:gd name="connsiteX14" fmla="*/ 2611706 w 3773805"/>
                  <a:gd name="connsiteY14" fmla="*/ 3425427 h 3493259"/>
                  <a:gd name="connsiteX0" fmla="*/ 2314466 w 3745515"/>
                  <a:gd name="connsiteY0" fmla="*/ 2717162 h 3493259"/>
                  <a:gd name="connsiteX1" fmla="*/ 2785067 w 3745515"/>
                  <a:gd name="connsiteY1" fmla="*/ 1835623 h 3493259"/>
                  <a:gd name="connsiteX2" fmla="*/ 1506530 w 3745515"/>
                  <a:gd name="connsiteY2" fmla="*/ 2228083 h 3493259"/>
                  <a:gd name="connsiteX3" fmla="*/ 2314466 w 3745515"/>
                  <a:gd name="connsiteY3" fmla="*/ 2717162 h 3493259"/>
                  <a:gd name="connsiteX4" fmla="*/ 2611706 w 3745515"/>
                  <a:gd name="connsiteY4" fmla="*/ 3425427 h 3493259"/>
                  <a:gd name="connsiteX5" fmla="*/ 441432 w 3745515"/>
                  <a:gd name="connsiteY5" fmla="*/ 2104213 h 3493259"/>
                  <a:gd name="connsiteX6" fmla="*/ 391610 w 3745515"/>
                  <a:gd name="connsiteY6" fmla="*/ 1915437 h 3493259"/>
                  <a:gd name="connsiteX7" fmla="*/ 375376 w 3745515"/>
                  <a:gd name="connsiteY7" fmla="*/ 1820274 h 3493259"/>
                  <a:gd name="connsiteX8" fmla="*/ 2583625 w 3745515"/>
                  <a:gd name="connsiteY8" fmla="*/ 1131330 h 3493259"/>
                  <a:gd name="connsiteX9" fmla="*/ 815863 w 3745515"/>
                  <a:gd name="connsiteY9" fmla="*/ 1099127 h 3493259"/>
                  <a:gd name="connsiteX10" fmla="*/ 614877 w 3745515"/>
                  <a:gd name="connsiteY10" fmla="*/ 1095371 h 3493259"/>
                  <a:gd name="connsiteX11" fmla="*/ 225762 w 3745515"/>
                  <a:gd name="connsiteY11" fmla="*/ 723494 h 3493259"/>
                  <a:gd name="connsiteX12" fmla="*/ 280552 w 3745515"/>
                  <a:gd name="connsiteY12" fmla="*/ 530808 h 3493259"/>
                  <a:gd name="connsiteX13" fmla="*/ 3645613 w 3745515"/>
                  <a:gd name="connsiteY13" fmla="*/ 1104493 h 3493259"/>
                  <a:gd name="connsiteX14" fmla="*/ 2611706 w 3745515"/>
                  <a:gd name="connsiteY14" fmla="*/ 3425427 h 3493259"/>
                  <a:gd name="connsiteX0" fmla="*/ 2314466 w 3745515"/>
                  <a:gd name="connsiteY0" fmla="*/ 2940326 h 3716423"/>
                  <a:gd name="connsiteX1" fmla="*/ 2785067 w 3745515"/>
                  <a:gd name="connsiteY1" fmla="*/ 2058787 h 3716423"/>
                  <a:gd name="connsiteX2" fmla="*/ 1506530 w 3745515"/>
                  <a:gd name="connsiteY2" fmla="*/ 2451247 h 3716423"/>
                  <a:gd name="connsiteX3" fmla="*/ 2314466 w 3745515"/>
                  <a:gd name="connsiteY3" fmla="*/ 2940326 h 3716423"/>
                  <a:gd name="connsiteX4" fmla="*/ 2611706 w 3745515"/>
                  <a:gd name="connsiteY4" fmla="*/ 3648591 h 3716423"/>
                  <a:gd name="connsiteX5" fmla="*/ 441432 w 3745515"/>
                  <a:gd name="connsiteY5" fmla="*/ 2327377 h 3716423"/>
                  <a:gd name="connsiteX6" fmla="*/ 391610 w 3745515"/>
                  <a:gd name="connsiteY6" fmla="*/ 2138601 h 3716423"/>
                  <a:gd name="connsiteX7" fmla="*/ 375376 w 3745515"/>
                  <a:gd name="connsiteY7" fmla="*/ 2043438 h 3716423"/>
                  <a:gd name="connsiteX8" fmla="*/ 2583625 w 3745515"/>
                  <a:gd name="connsiteY8" fmla="*/ 1354494 h 3716423"/>
                  <a:gd name="connsiteX9" fmla="*/ 815863 w 3745515"/>
                  <a:gd name="connsiteY9" fmla="*/ 1322291 h 3716423"/>
                  <a:gd name="connsiteX10" fmla="*/ 614877 w 3745515"/>
                  <a:gd name="connsiteY10" fmla="*/ 1318535 h 3716423"/>
                  <a:gd name="connsiteX11" fmla="*/ 225762 w 3745515"/>
                  <a:gd name="connsiteY11" fmla="*/ 946658 h 3716423"/>
                  <a:gd name="connsiteX12" fmla="*/ 280552 w 3745515"/>
                  <a:gd name="connsiteY12" fmla="*/ 753972 h 3716423"/>
                  <a:gd name="connsiteX13" fmla="*/ 3645613 w 3745515"/>
                  <a:gd name="connsiteY13" fmla="*/ 1327657 h 3716423"/>
                  <a:gd name="connsiteX14" fmla="*/ 2611706 w 3745515"/>
                  <a:gd name="connsiteY14" fmla="*/ 3648591 h 3716423"/>
                  <a:gd name="connsiteX0" fmla="*/ 2314466 w 3745515"/>
                  <a:gd name="connsiteY0" fmla="*/ 2948733 h 3724830"/>
                  <a:gd name="connsiteX1" fmla="*/ 2785067 w 3745515"/>
                  <a:gd name="connsiteY1" fmla="*/ 2067194 h 3724830"/>
                  <a:gd name="connsiteX2" fmla="*/ 1506530 w 3745515"/>
                  <a:gd name="connsiteY2" fmla="*/ 2459654 h 3724830"/>
                  <a:gd name="connsiteX3" fmla="*/ 2314466 w 3745515"/>
                  <a:gd name="connsiteY3" fmla="*/ 2948733 h 3724830"/>
                  <a:gd name="connsiteX4" fmla="*/ 2611706 w 3745515"/>
                  <a:gd name="connsiteY4" fmla="*/ 3656998 h 3724830"/>
                  <a:gd name="connsiteX5" fmla="*/ 441432 w 3745515"/>
                  <a:gd name="connsiteY5" fmla="*/ 2335784 h 3724830"/>
                  <a:gd name="connsiteX6" fmla="*/ 391610 w 3745515"/>
                  <a:gd name="connsiteY6" fmla="*/ 2147008 h 3724830"/>
                  <a:gd name="connsiteX7" fmla="*/ 375376 w 3745515"/>
                  <a:gd name="connsiteY7" fmla="*/ 2051845 h 3724830"/>
                  <a:gd name="connsiteX8" fmla="*/ 2583625 w 3745515"/>
                  <a:gd name="connsiteY8" fmla="*/ 1362901 h 3724830"/>
                  <a:gd name="connsiteX9" fmla="*/ 815863 w 3745515"/>
                  <a:gd name="connsiteY9" fmla="*/ 1330698 h 3724830"/>
                  <a:gd name="connsiteX10" fmla="*/ 614877 w 3745515"/>
                  <a:gd name="connsiteY10" fmla="*/ 1326942 h 3724830"/>
                  <a:gd name="connsiteX11" fmla="*/ 225762 w 3745515"/>
                  <a:gd name="connsiteY11" fmla="*/ 955065 h 3724830"/>
                  <a:gd name="connsiteX12" fmla="*/ 280552 w 3745515"/>
                  <a:gd name="connsiteY12" fmla="*/ 762379 h 3724830"/>
                  <a:gd name="connsiteX13" fmla="*/ 3645613 w 3745515"/>
                  <a:gd name="connsiteY13" fmla="*/ 1336064 h 3724830"/>
                  <a:gd name="connsiteX14" fmla="*/ 2611706 w 3745515"/>
                  <a:gd name="connsiteY14" fmla="*/ 3656998 h 3724830"/>
                  <a:gd name="connsiteX0" fmla="*/ 2110264 w 3541313"/>
                  <a:gd name="connsiteY0" fmla="*/ 2948733 h 3724830"/>
                  <a:gd name="connsiteX1" fmla="*/ 2580865 w 3541313"/>
                  <a:gd name="connsiteY1" fmla="*/ 2067194 h 3724830"/>
                  <a:gd name="connsiteX2" fmla="*/ 1302328 w 3541313"/>
                  <a:gd name="connsiteY2" fmla="*/ 2459654 h 3724830"/>
                  <a:gd name="connsiteX3" fmla="*/ 2110264 w 3541313"/>
                  <a:gd name="connsiteY3" fmla="*/ 2948733 h 3724830"/>
                  <a:gd name="connsiteX4" fmla="*/ 2407504 w 3541313"/>
                  <a:gd name="connsiteY4" fmla="*/ 3656998 h 3724830"/>
                  <a:gd name="connsiteX5" fmla="*/ 237230 w 3541313"/>
                  <a:gd name="connsiteY5" fmla="*/ 2335784 h 3724830"/>
                  <a:gd name="connsiteX6" fmla="*/ 187408 w 3541313"/>
                  <a:gd name="connsiteY6" fmla="*/ 2147008 h 3724830"/>
                  <a:gd name="connsiteX7" fmla="*/ 171174 w 3541313"/>
                  <a:gd name="connsiteY7" fmla="*/ 2051845 h 3724830"/>
                  <a:gd name="connsiteX8" fmla="*/ 2379423 w 3541313"/>
                  <a:gd name="connsiteY8" fmla="*/ 1362901 h 3724830"/>
                  <a:gd name="connsiteX9" fmla="*/ 611661 w 3541313"/>
                  <a:gd name="connsiteY9" fmla="*/ 1330698 h 3724830"/>
                  <a:gd name="connsiteX10" fmla="*/ 410675 w 3541313"/>
                  <a:gd name="connsiteY10" fmla="*/ 1326942 h 3724830"/>
                  <a:gd name="connsiteX11" fmla="*/ 21560 w 3541313"/>
                  <a:gd name="connsiteY11" fmla="*/ 955065 h 3724830"/>
                  <a:gd name="connsiteX12" fmla="*/ 76350 w 3541313"/>
                  <a:gd name="connsiteY12" fmla="*/ 762379 h 3724830"/>
                  <a:gd name="connsiteX13" fmla="*/ 3441411 w 3541313"/>
                  <a:gd name="connsiteY13" fmla="*/ 1336064 h 3724830"/>
                  <a:gd name="connsiteX14" fmla="*/ 2407504 w 3541313"/>
                  <a:gd name="connsiteY14" fmla="*/ 3656998 h 3724830"/>
                  <a:gd name="connsiteX0" fmla="*/ 2076093 w 3507142"/>
                  <a:gd name="connsiteY0" fmla="*/ 2948733 h 3724830"/>
                  <a:gd name="connsiteX1" fmla="*/ 2546694 w 3507142"/>
                  <a:gd name="connsiteY1" fmla="*/ 2067194 h 3724830"/>
                  <a:gd name="connsiteX2" fmla="*/ 1268157 w 3507142"/>
                  <a:gd name="connsiteY2" fmla="*/ 2459654 h 3724830"/>
                  <a:gd name="connsiteX3" fmla="*/ 2076093 w 3507142"/>
                  <a:gd name="connsiteY3" fmla="*/ 2948733 h 3724830"/>
                  <a:gd name="connsiteX4" fmla="*/ 2373333 w 3507142"/>
                  <a:gd name="connsiteY4" fmla="*/ 3656998 h 3724830"/>
                  <a:gd name="connsiteX5" fmla="*/ 203059 w 3507142"/>
                  <a:gd name="connsiteY5" fmla="*/ 2335784 h 3724830"/>
                  <a:gd name="connsiteX6" fmla="*/ 153237 w 3507142"/>
                  <a:gd name="connsiteY6" fmla="*/ 2147008 h 3724830"/>
                  <a:gd name="connsiteX7" fmla="*/ 137003 w 3507142"/>
                  <a:gd name="connsiteY7" fmla="*/ 2051845 h 3724830"/>
                  <a:gd name="connsiteX8" fmla="*/ 2345252 w 3507142"/>
                  <a:gd name="connsiteY8" fmla="*/ 1362901 h 3724830"/>
                  <a:gd name="connsiteX9" fmla="*/ 577490 w 3507142"/>
                  <a:gd name="connsiteY9" fmla="*/ 1330698 h 3724830"/>
                  <a:gd name="connsiteX10" fmla="*/ 376504 w 3507142"/>
                  <a:gd name="connsiteY10" fmla="*/ 1326942 h 3724830"/>
                  <a:gd name="connsiteX11" fmla="*/ 42414 w 3507142"/>
                  <a:gd name="connsiteY11" fmla="*/ 1017719 h 3724830"/>
                  <a:gd name="connsiteX12" fmla="*/ 42179 w 3507142"/>
                  <a:gd name="connsiteY12" fmla="*/ 762379 h 3724830"/>
                  <a:gd name="connsiteX13" fmla="*/ 3407240 w 3507142"/>
                  <a:gd name="connsiteY13" fmla="*/ 1336064 h 3724830"/>
                  <a:gd name="connsiteX14" fmla="*/ 2373333 w 3507142"/>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35550"/>
                  <a:gd name="connsiteY0" fmla="*/ 2948733 h 3775233"/>
                  <a:gd name="connsiteX1" fmla="*/ 2559562 w 3535550"/>
                  <a:gd name="connsiteY1" fmla="*/ 2067194 h 3775233"/>
                  <a:gd name="connsiteX2" fmla="*/ 1281025 w 3535550"/>
                  <a:gd name="connsiteY2" fmla="*/ 2459654 h 3775233"/>
                  <a:gd name="connsiteX3" fmla="*/ 2088961 w 3535550"/>
                  <a:gd name="connsiteY3" fmla="*/ 2948733 h 3775233"/>
                  <a:gd name="connsiteX4" fmla="*/ 2386201 w 3535550"/>
                  <a:gd name="connsiteY4" fmla="*/ 3656998 h 3775233"/>
                  <a:gd name="connsiteX5" fmla="*/ 215927 w 3535550"/>
                  <a:gd name="connsiteY5" fmla="*/ 2335784 h 3775233"/>
                  <a:gd name="connsiteX6" fmla="*/ 166105 w 3535550"/>
                  <a:gd name="connsiteY6" fmla="*/ 2147008 h 3775233"/>
                  <a:gd name="connsiteX7" fmla="*/ 149871 w 3535550"/>
                  <a:gd name="connsiteY7" fmla="*/ 2051845 h 3775233"/>
                  <a:gd name="connsiteX8" fmla="*/ 2358120 w 3535550"/>
                  <a:gd name="connsiteY8" fmla="*/ 1362901 h 3775233"/>
                  <a:gd name="connsiteX9" fmla="*/ 590358 w 3535550"/>
                  <a:gd name="connsiteY9" fmla="*/ 1330698 h 3775233"/>
                  <a:gd name="connsiteX10" fmla="*/ 389372 w 3535550"/>
                  <a:gd name="connsiteY10" fmla="*/ 1326942 h 3775233"/>
                  <a:gd name="connsiteX11" fmla="*/ 55282 w 3535550"/>
                  <a:gd name="connsiteY11" fmla="*/ 1017719 h 3775233"/>
                  <a:gd name="connsiteX12" fmla="*/ 55047 w 3535550"/>
                  <a:gd name="connsiteY12" fmla="*/ 762379 h 3775233"/>
                  <a:gd name="connsiteX13" fmla="*/ 3420108 w 3535550"/>
                  <a:gd name="connsiteY13" fmla="*/ 1336064 h 3775233"/>
                  <a:gd name="connsiteX14" fmla="*/ 2386201 w 3535550"/>
                  <a:gd name="connsiteY14" fmla="*/ 3656998 h 3775233"/>
                  <a:gd name="connsiteX0" fmla="*/ 2088961 w 3525784"/>
                  <a:gd name="connsiteY0" fmla="*/ 2948733 h 3762690"/>
                  <a:gd name="connsiteX1" fmla="*/ 2559562 w 3525784"/>
                  <a:gd name="connsiteY1" fmla="*/ 2067194 h 3762690"/>
                  <a:gd name="connsiteX2" fmla="*/ 1281025 w 3525784"/>
                  <a:gd name="connsiteY2" fmla="*/ 2459654 h 3762690"/>
                  <a:gd name="connsiteX3" fmla="*/ 2088961 w 3525784"/>
                  <a:gd name="connsiteY3" fmla="*/ 2948733 h 3762690"/>
                  <a:gd name="connsiteX4" fmla="*/ 2386201 w 3525784"/>
                  <a:gd name="connsiteY4" fmla="*/ 3656998 h 3762690"/>
                  <a:gd name="connsiteX5" fmla="*/ 215927 w 3525784"/>
                  <a:gd name="connsiteY5" fmla="*/ 2335784 h 3762690"/>
                  <a:gd name="connsiteX6" fmla="*/ 166105 w 3525784"/>
                  <a:gd name="connsiteY6" fmla="*/ 2147008 h 3762690"/>
                  <a:gd name="connsiteX7" fmla="*/ 149871 w 3525784"/>
                  <a:gd name="connsiteY7" fmla="*/ 2051845 h 3762690"/>
                  <a:gd name="connsiteX8" fmla="*/ 2358120 w 3525784"/>
                  <a:gd name="connsiteY8" fmla="*/ 1362901 h 3762690"/>
                  <a:gd name="connsiteX9" fmla="*/ 590358 w 3525784"/>
                  <a:gd name="connsiteY9" fmla="*/ 1330698 h 3762690"/>
                  <a:gd name="connsiteX10" fmla="*/ 389372 w 3525784"/>
                  <a:gd name="connsiteY10" fmla="*/ 1326942 h 3762690"/>
                  <a:gd name="connsiteX11" fmla="*/ 55282 w 3525784"/>
                  <a:gd name="connsiteY11" fmla="*/ 1017719 h 3762690"/>
                  <a:gd name="connsiteX12" fmla="*/ 55047 w 3525784"/>
                  <a:gd name="connsiteY12" fmla="*/ 762379 h 3762690"/>
                  <a:gd name="connsiteX13" fmla="*/ 3420108 w 3525784"/>
                  <a:gd name="connsiteY13" fmla="*/ 1336064 h 3762690"/>
                  <a:gd name="connsiteX14" fmla="*/ 2386201 w 3525784"/>
                  <a:gd name="connsiteY14" fmla="*/ 3656998 h 3762690"/>
                  <a:gd name="connsiteX0" fmla="*/ 2088961 w 3528023"/>
                  <a:gd name="connsiteY0" fmla="*/ 2948733 h 3732347"/>
                  <a:gd name="connsiteX1" fmla="*/ 2559562 w 3528023"/>
                  <a:gd name="connsiteY1" fmla="*/ 2067194 h 3732347"/>
                  <a:gd name="connsiteX2" fmla="*/ 1281025 w 3528023"/>
                  <a:gd name="connsiteY2" fmla="*/ 2459654 h 3732347"/>
                  <a:gd name="connsiteX3" fmla="*/ 2088961 w 3528023"/>
                  <a:gd name="connsiteY3" fmla="*/ 2948733 h 3732347"/>
                  <a:gd name="connsiteX4" fmla="*/ 2403368 w 3528023"/>
                  <a:gd name="connsiteY4" fmla="*/ 3669380 h 3732347"/>
                  <a:gd name="connsiteX5" fmla="*/ 215927 w 3528023"/>
                  <a:gd name="connsiteY5" fmla="*/ 2335784 h 3732347"/>
                  <a:gd name="connsiteX6" fmla="*/ 166105 w 3528023"/>
                  <a:gd name="connsiteY6" fmla="*/ 2147008 h 3732347"/>
                  <a:gd name="connsiteX7" fmla="*/ 149871 w 3528023"/>
                  <a:gd name="connsiteY7" fmla="*/ 2051845 h 3732347"/>
                  <a:gd name="connsiteX8" fmla="*/ 2358120 w 3528023"/>
                  <a:gd name="connsiteY8" fmla="*/ 1362901 h 3732347"/>
                  <a:gd name="connsiteX9" fmla="*/ 590358 w 3528023"/>
                  <a:gd name="connsiteY9" fmla="*/ 1330698 h 3732347"/>
                  <a:gd name="connsiteX10" fmla="*/ 389372 w 3528023"/>
                  <a:gd name="connsiteY10" fmla="*/ 1326942 h 3732347"/>
                  <a:gd name="connsiteX11" fmla="*/ 55282 w 3528023"/>
                  <a:gd name="connsiteY11" fmla="*/ 1017719 h 3732347"/>
                  <a:gd name="connsiteX12" fmla="*/ 55047 w 3528023"/>
                  <a:gd name="connsiteY12" fmla="*/ 762379 h 3732347"/>
                  <a:gd name="connsiteX13" fmla="*/ 3420108 w 3528023"/>
                  <a:gd name="connsiteY13" fmla="*/ 1336064 h 3732347"/>
                  <a:gd name="connsiteX14" fmla="*/ 2403368 w 3528023"/>
                  <a:gd name="connsiteY14" fmla="*/ 3669380 h 3732347"/>
                  <a:gd name="connsiteX0" fmla="*/ 2088961 w 3493052"/>
                  <a:gd name="connsiteY0" fmla="*/ 2948733 h 3678620"/>
                  <a:gd name="connsiteX1" fmla="*/ 2559562 w 3493052"/>
                  <a:gd name="connsiteY1" fmla="*/ 2067194 h 3678620"/>
                  <a:gd name="connsiteX2" fmla="*/ 1281025 w 3493052"/>
                  <a:gd name="connsiteY2" fmla="*/ 2459654 h 3678620"/>
                  <a:gd name="connsiteX3" fmla="*/ 2088961 w 3493052"/>
                  <a:gd name="connsiteY3" fmla="*/ 2948733 h 3678620"/>
                  <a:gd name="connsiteX4" fmla="*/ 2403368 w 3493052"/>
                  <a:gd name="connsiteY4" fmla="*/ 3669380 h 3678620"/>
                  <a:gd name="connsiteX5" fmla="*/ 166105 w 3493052"/>
                  <a:gd name="connsiteY5" fmla="*/ 2147008 h 3678620"/>
                  <a:gd name="connsiteX6" fmla="*/ 149871 w 3493052"/>
                  <a:gd name="connsiteY6" fmla="*/ 2051845 h 3678620"/>
                  <a:gd name="connsiteX7" fmla="*/ 2358120 w 3493052"/>
                  <a:gd name="connsiteY7" fmla="*/ 1362901 h 3678620"/>
                  <a:gd name="connsiteX8" fmla="*/ 590358 w 3493052"/>
                  <a:gd name="connsiteY8" fmla="*/ 1330698 h 3678620"/>
                  <a:gd name="connsiteX9" fmla="*/ 389372 w 3493052"/>
                  <a:gd name="connsiteY9" fmla="*/ 1326942 h 3678620"/>
                  <a:gd name="connsiteX10" fmla="*/ 55282 w 3493052"/>
                  <a:gd name="connsiteY10" fmla="*/ 1017719 h 3678620"/>
                  <a:gd name="connsiteX11" fmla="*/ 55047 w 3493052"/>
                  <a:gd name="connsiteY11" fmla="*/ 762379 h 3678620"/>
                  <a:gd name="connsiteX12" fmla="*/ 3420108 w 3493052"/>
                  <a:gd name="connsiteY12" fmla="*/ 1336064 h 3678620"/>
                  <a:gd name="connsiteX13" fmla="*/ 2403368 w 3493052"/>
                  <a:gd name="connsiteY13" fmla="*/ 3669380 h 3678620"/>
                  <a:gd name="connsiteX0" fmla="*/ 2088961 w 3493052"/>
                  <a:gd name="connsiteY0" fmla="*/ 2948733 h 3729262"/>
                  <a:gd name="connsiteX1" fmla="*/ 2559562 w 3493052"/>
                  <a:gd name="connsiteY1" fmla="*/ 2067194 h 3729262"/>
                  <a:gd name="connsiteX2" fmla="*/ 1281025 w 3493052"/>
                  <a:gd name="connsiteY2" fmla="*/ 2459654 h 3729262"/>
                  <a:gd name="connsiteX3" fmla="*/ 2088961 w 3493052"/>
                  <a:gd name="connsiteY3" fmla="*/ 2948733 h 3729262"/>
                  <a:gd name="connsiteX4" fmla="*/ 2403368 w 3493052"/>
                  <a:gd name="connsiteY4" fmla="*/ 3669380 h 3729262"/>
                  <a:gd name="connsiteX5" fmla="*/ 166105 w 3493052"/>
                  <a:gd name="connsiteY5" fmla="*/ 2147008 h 3729262"/>
                  <a:gd name="connsiteX6" fmla="*/ 149871 w 3493052"/>
                  <a:gd name="connsiteY6" fmla="*/ 2051845 h 3729262"/>
                  <a:gd name="connsiteX7" fmla="*/ 2358120 w 3493052"/>
                  <a:gd name="connsiteY7" fmla="*/ 1362901 h 3729262"/>
                  <a:gd name="connsiteX8" fmla="*/ 590358 w 3493052"/>
                  <a:gd name="connsiteY8" fmla="*/ 1330698 h 3729262"/>
                  <a:gd name="connsiteX9" fmla="*/ 389372 w 3493052"/>
                  <a:gd name="connsiteY9" fmla="*/ 1326942 h 3729262"/>
                  <a:gd name="connsiteX10" fmla="*/ 55282 w 3493052"/>
                  <a:gd name="connsiteY10" fmla="*/ 1017719 h 3729262"/>
                  <a:gd name="connsiteX11" fmla="*/ 55047 w 3493052"/>
                  <a:gd name="connsiteY11" fmla="*/ 762379 h 3729262"/>
                  <a:gd name="connsiteX12" fmla="*/ 3420108 w 3493052"/>
                  <a:gd name="connsiteY12" fmla="*/ 1336064 h 3729262"/>
                  <a:gd name="connsiteX13" fmla="*/ 2403368 w 3493052"/>
                  <a:gd name="connsiteY13" fmla="*/ 3669380 h 3729262"/>
                  <a:gd name="connsiteX0" fmla="*/ 2088961 w 3493425"/>
                  <a:gd name="connsiteY0" fmla="*/ 2948733 h 3769193"/>
                  <a:gd name="connsiteX1" fmla="*/ 2559562 w 3493425"/>
                  <a:gd name="connsiteY1" fmla="*/ 2067194 h 3769193"/>
                  <a:gd name="connsiteX2" fmla="*/ 1281025 w 3493425"/>
                  <a:gd name="connsiteY2" fmla="*/ 2459654 h 3769193"/>
                  <a:gd name="connsiteX3" fmla="*/ 2088961 w 3493425"/>
                  <a:gd name="connsiteY3" fmla="*/ 2948733 h 3769193"/>
                  <a:gd name="connsiteX4" fmla="*/ 2403368 w 3493425"/>
                  <a:gd name="connsiteY4" fmla="*/ 3669380 h 3769193"/>
                  <a:gd name="connsiteX5" fmla="*/ 166105 w 3493425"/>
                  <a:gd name="connsiteY5" fmla="*/ 2147008 h 3769193"/>
                  <a:gd name="connsiteX6" fmla="*/ 149871 w 3493425"/>
                  <a:gd name="connsiteY6" fmla="*/ 2051845 h 3769193"/>
                  <a:gd name="connsiteX7" fmla="*/ 2358120 w 3493425"/>
                  <a:gd name="connsiteY7" fmla="*/ 1362901 h 3769193"/>
                  <a:gd name="connsiteX8" fmla="*/ 590358 w 3493425"/>
                  <a:gd name="connsiteY8" fmla="*/ 1330698 h 3769193"/>
                  <a:gd name="connsiteX9" fmla="*/ 389372 w 3493425"/>
                  <a:gd name="connsiteY9" fmla="*/ 1326942 h 3769193"/>
                  <a:gd name="connsiteX10" fmla="*/ 55282 w 3493425"/>
                  <a:gd name="connsiteY10" fmla="*/ 1017719 h 3769193"/>
                  <a:gd name="connsiteX11" fmla="*/ 55047 w 3493425"/>
                  <a:gd name="connsiteY11" fmla="*/ 762379 h 3769193"/>
                  <a:gd name="connsiteX12" fmla="*/ 3420108 w 3493425"/>
                  <a:gd name="connsiteY12" fmla="*/ 1336064 h 3769193"/>
                  <a:gd name="connsiteX13" fmla="*/ 2403368 w 3493425"/>
                  <a:gd name="connsiteY13" fmla="*/ 3669380 h 3769193"/>
                  <a:gd name="connsiteX0" fmla="*/ 2088961 w 3523889"/>
                  <a:gd name="connsiteY0" fmla="*/ 2948733 h 3769193"/>
                  <a:gd name="connsiteX1" fmla="*/ 2559562 w 3523889"/>
                  <a:gd name="connsiteY1" fmla="*/ 2067194 h 3769193"/>
                  <a:gd name="connsiteX2" fmla="*/ 1281025 w 3523889"/>
                  <a:gd name="connsiteY2" fmla="*/ 2459654 h 3769193"/>
                  <a:gd name="connsiteX3" fmla="*/ 2088961 w 3523889"/>
                  <a:gd name="connsiteY3" fmla="*/ 2948733 h 3769193"/>
                  <a:gd name="connsiteX4" fmla="*/ 2403368 w 3523889"/>
                  <a:gd name="connsiteY4" fmla="*/ 3669380 h 3769193"/>
                  <a:gd name="connsiteX5" fmla="*/ 166105 w 3523889"/>
                  <a:gd name="connsiteY5" fmla="*/ 2147008 h 3769193"/>
                  <a:gd name="connsiteX6" fmla="*/ 149871 w 3523889"/>
                  <a:gd name="connsiteY6" fmla="*/ 2051845 h 3769193"/>
                  <a:gd name="connsiteX7" fmla="*/ 2358120 w 3523889"/>
                  <a:gd name="connsiteY7" fmla="*/ 1362901 h 3769193"/>
                  <a:gd name="connsiteX8" fmla="*/ 590358 w 3523889"/>
                  <a:gd name="connsiteY8" fmla="*/ 1330698 h 3769193"/>
                  <a:gd name="connsiteX9" fmla="*/ 389372 w 3523889"/>
                  <a:gd name="connsiteY9" fmla="*/ 1326942 h 3769193"/>
                  <a:gd name="connsiteX10" fmla="*/ 55282 w 3523889"/>
                  <a:gd name="connsiteY10" fmla="*/ 1017719 h 3769193"/>
                  <a:gd name="connsiteX11" fmla="*/ 55047 w 3523889"/>
                  <a:gd name="connsiteY11" fmla="*/ 762379 h 3769193"/>
                  <a:gd name="connsiteX12" fmla="*/ 3420108 w 3523889"/>
                  <a:gd name="connsiteY12" fmla="*/ 1336064 h 3769193"/>
                  <a:gd name="connsiteX13" fmla="*/ 2403368 w 3523889"/>
                  <a:gd name="connsiteY13" fmla="*/ 3669380 h 3769193"/>
                  <a:gd name="connsiteX0" fmla="*/ 2088961 w 3504961"/>
                  <a:gd name="connsiteY0" fmla="*/ 2948733 h 3769193"/>
                  <a:gd name="connsiteX1" fmla="*/ 2559562 w 3504961"/>
                  <a:gd name="connsiteY1" fmla="*/ 2067194 h 3769193"/>
                  <a:gd name="connsiteX2" fmla="*/ 1281025 w 3504961"/>
                  <a:gd name="connsiteY2" fmla="*/ 2459654 h 3769193"/>
                  <a:gd name="connsiteX3" fmla="*/ 2088961 w 3504961"/>
                  <a:gd name="connsiteY3" fmla="*/ 2948733 h 3769193"/>
                  <a:gd name="connsiteX4" fmla="*/ 2403368 w 3504961"/>
                  <a:gd name="connsiteY4" fmla="*/ 3669380 h 3769193"/>
                  <a:gd name="connsiteX5" fmla="*/ 166105 w 3504961"/>
                  <a:gd name="connsiteY5" fmla="*/ 2147008 h 3769193"/>
                  <a:gd name="connsiteX6" fmla="*/ 149871 w 3504961"/>
                  <a:gd name="connsiteY6" fmla="*/ 2051845 h 3769193"/>
                  <a:gd name="connsiteX7" fmla="*/ 2358120 w 3504961"/>
                  <a:gd name="connsiteY7" fmla="*/ 1362901 h 3769193"/>
                  <a:gd name="connsiteX8" fmla="*/ 590358 w 3504961"/>
                  <a:gd name="connsiteY8" fmla="*/ 1330698 h 3769193"/>
                  <a:gd name="connsiteX9" fmla="*/ 389372 w 3504961"/>
                  <a:gd name="connsiteY9" fmla="*/ 1326942 h 3769193"/>
                  <a:gd name="connsiteX10" fmla="*/ 55282 w 3504961"/>
                  <a:gd name="connsiteY10" fmla="*/ 1017719 h 3769193"/>
                  <a:gd name="connsiteX11" fmla="*/ 55047 w 3504961"/>
                  <a:gd name="connsiteY11" fmla="*/ 762379 h 3769193"/>
                  <a:gd name="connsiteX12" fmla="*/ 3420108 w 3504961"/>
                  <a:gd name="connsiteY12" fmla="*/ 1336064 h 3769193"/>
                  <a:gd name="connsiteX13" fmla="*/ 2403368 w 3504961"/>
                  <a:gd name="connsiteY13" fmla="*/ 3669380 h 3769193"/>
                  <a:gd name="connsiteX0" fmla="*/ 2088961 w 3504961"/>
                  <a:gd name="connsiteY0" fmla="*/ 2948733 h 3782137"/>
                  <a:gd name="connsiteX1" fmla="*/ 2559562 w 3504961"/>
                  <a:gd name="connsiteY1" fmla="*/ 2067194 h 3782137"/>
                  <a:gd name="connsiteX2" fmla="*/ 1281025 w 3504961"/>
                  <a:gd name="connsiteY2" fmla="*/ 2459654 h 3782137"/>
                  <a:gd name="connsiteX3" fmla="*/ 2088961 w 3504961"/>
                  <a:gd name="connsiteY3" fmla="*/ 2948733 h 3782137"/>
                  <a:gd name="connsiteX4" fmla="*/ 2403368 w 3504961"/>
                  <a:gd name="connsiteY4" fmla="*/ 3669380 h 3782137"/>
                  <a:gd name="connsiteX5" fmla="*/ 166105 w 3504961"/>
                  <a:gd name="connsiteY5" fmla="*/ 2147008 h 3782137"/>
                  <a:gd name="connsiteX6" fmla="*/ 149871 w 3504961"/>
                  <a:gd name="connsiteY6" fmla="*/ 2051845 h 3782137"/>
                  <a:gd name="connsiteX7" fmla="*/ 2358120 w 3504961"/>
                  <a:gd name="connsiteY7" fmla="*/ 1362901 h 3782137"/>
                  <a:gd name="connsiteX8" fmla="*/ 590358 w 3504961"/>
                  <a:gd name="connsiteY8" fmla="*/ 1330698 h 3782137"/>
                  <a:gd name="connsiteX9" fmla="*/ 389372 w 3504961"/>
                  <a:gd name="connsiteY9" fmla="*/ 1326942 h 3782137"/>
                  <a:gd name="connsiteX10" fmla="*/ 55282 w 3504961"/>
                  <a:gd name="connsiteY10" fmla="*/ 1017719 h 3782137"/>
                  <a:gd name="connsiteX11" fmla="*/ 55047 w 3504961"/>
                  <a:gd name="connsiteY11" fmla="*/ 762379 h 3782137"/>
                  <a:gd name="connsiteX12" fmla="*/ 3420108 w 3504961"/>
                  <a:gd name="connsiteY12" fmla="*/ 1336064 h 3782137"/>
                  <a:gd name="connsiteX13" fmla="*/ 2403368 w 3504961"/>
                  <a:gd name="connsiteY13" fmla="*/ 3669380 h 3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961" h="3782137">
                    <a:moveTo>
                      <a:pt x="2088961" y="2948733"/>
                    </a:moveTo>
                    <a:cubicBezTo>
                      <a:pt x="2302050" y="2883323"/>
                      <a:pt x="2693084" y="2627461"/>
                      <a:pt x="2559562" y="2067194"/>
                    </a:cubicBezTo>
                    <a:lnTo>
                      <a:pt x="1281025" y="2459654"/>
                    </a:lnTo>
                    <a:cubicBezTo>
                      <a:pt x="1451207" y="3027834"/>
                      <a:pt x="1875872" y="3014143"/>
                      <a:pt x="2088961" y="2948733"/>
                    </a:cubicBezTo>
                    <a:close/>
                    <a:moveTo>
                      <a:pt x="2403368" y="3669380"/>
                    </a:moveTo>
                    <a:cubicBezTo>
                      <a:pt x="1855183" y="3899489"/>
                      <a:pt x="631409" y="3940714"/>
                      <a:pt x="166105" y="2147008"/>
                    </a:cubicBezTo>
                    <a:lnTo>
                      <a:pt x="149871" y="2051845"/>
                    </a:lnTo>
                    <a:lnTo>
                      <a:pt x="2358120" y="1362901"/>
                    </a:lnTo>
                    <a:cubicBezTo>
                      <a:pt x="2431535" y="1242710"/>
                      <a:pt x="1744484" y="289078"/>
                      <a:pt x="590358" y="1330698"/>
                    </a:cubicBezTo>
                    <a:cubicBezTo>
                      <a:pt x="548367" y="1360135"/>
                      <a:pt x="469034" y="1386508"/>
                      <a:pt x="389372" y="1326942"/>
                    </a:cubicBezTo>
                    <a:lnTo>
                      <a:pt x="55282" y="1017719"/>
                    </a:lnTo>
                    <a:cubicBezTo>
                      <a:pt x="-27315" y="924485"/>
                      <a:pt x="-8903" y="842550"/>
                      <a:pt x="55047" y="762379"/>
                    </a:cubicBezTo>
                    <a:cubicBezTo>
                      <a:pt x="540735" y="129337"/>
                      <a:pt x="2663628" y="-816697"/>
                      <a:pt x="3420108" y="1336064"/>
                    </a:cubicBezTo>
                    <a:cubicBezTo>
                      <a:pt x="3771750" y="2965267"/>
                      <a:pt x="2951553" y="3439271"/>
                      <a:pt x="2403368" y="36693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19" name="Freeform 18"/>
              <p:cNvSpPr/>
              <p:nvPr userDrawn="1"/>
            </p:nvSpPr>
            <p:spPr>
              <a:xfrm rot="12416291">
                <a:off x="6661422" y="3280595"/>
                <a:ext cx="1054028" cy="1167551"/>
              </a:xfrm>
              <a:custGeom>
                <a:avLst/>
                <a:gdLst>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235529 w 3912538"/>
                  <a:gd name="connsiteY23" fmla="*/ 344726 h 4482338"/>
                  <a:gd name="connsiteX24" fmla="*/ 1329375 w 3912538"/>
                  <a:gd name="connsiteY24" fmla="*/ 358381 h 4482338"/>
                  <a:gd name="connsiteX25" fmla="*/ 1739863 w 3912538"/>
                  <a:gd name="connsiteY25" fmla="*/ 509847 h 4482338"/>
                  <a:gd name="connsiteX26" fmla="*/ 1795240 w 3912538"/>
                  <a:gd name="connsiteY26" fmla="*/ 545613 h 4482338"/>
                  <a:gd name="connsiteX27" fmla="*/ 1945814 w 3912538"/>
                  <a:gd name="connsiteY27" fmla="*/ 469096 h 4482338"/>
                  <a:gd name="connsiteX28" fmla="*/ 2173492 w 3912538"/>
                  <a:gd name="connsiteY28" fmla="*/ 544000 h 4482338"/>
                  <a:gd name="connsiteX29" fmla="*/ 3893980 w 3912538"/>
                  <a:gd name="connsiteY29" fmla="*/ 3929674 h 4482338"/>
                  <a:gd name="connsiteX30" fmla="*/ 3820261 w 3912538"/>
                  <a:gd name="connsiteY30"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329375 w 3912538"/>
                  <a:gd name="connsiteY23" fmla="*/ 358381 h 4482338"/>
                  <a:gd name="connsiteX24" fmla="*/ 1739863 w 3912538"/>
                  <a:gd name="connsiteY24" fmla="*/ 509847 h 4482338"/>
                  <a:gd name="connsiteX25" fmla="*/ 1795240 w 3912538"/>
                  <a:gd name="connsiteY25" fmla="*/ 545613 h 4482338"/>
                  <a:gd name="connsiteX26" fmla="*/ 1945814 w 3912538"/>
                  <a:gd name="connsiteY26" fmla="*/ 469096 h 4482338"/>
                  <a:gd name="connsiteX27" fmla="*/ 2173492 w 3912538"/>
                  <a:gd name="connsiteY27" fmla="*/ 544000 h 4482338"/>
                  <a:gd name="connsiteX28" fmla="*/ 3893980 w 3912538"/>
                  <a:gd name="connsiteY28" fmla="*/ 3929674 h 4482338"/>
                  <a:gd name="connsiteX29" fmla="*/ 3820261 w 3912538"/>
                  <a:gd name="connsiteY29"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329375 w 3912538"/>
                  <a:gd name="connsiteY22" fmla="*/ 358381 h 4482338"/>
                  <a:gd name="connsiteX23" fmla="*/ 1739863 w 3912538"/>
                  <a:gd name="connsiteY23" fmla="*/ 509847 h 4482338"/>
                  <a:gd name="connsiteX24" fmla="*/ 1795240 w 3912538"/>
                  <a:gd name="connsiteY24" fmla="*/ 545613 h 4482338"/>
                  <a:gd name="connsiteX25" fmla="*/ 1945814 w 3912538"/>
                  <a:gd name="connsiteY25" fmla="*/ 469096 h 4482338"/>
                  <a:gd name="connsiteX26" fmla="*/ 2173492 w 3912538"/>
                  <a:gd name="connsiteY26" fmla="*/ 544000 h 4482338"/>
                  <a:gd name="connsiteX27" fmla="*/ 3893980 w 3912538"/>
                  <a:gd name="connsiteY27" fmla="*/ 3929674 h 4482338"/>
                  <a:gd name="connsiteX28" fmla="*/ 3820261 w 3912538"/>
                  <a:gd name="connsiteY28"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39863 w 3912538"/>
                  <a:gd name="connsiteY22" fmla="*/ 509847 h 4482338"/>
                  <a:gd name="connsiteX23" fmla="*/ 1795240 w 3912538"/>
                  <a:gd name="connsiteY23" fmla="*/ 545613 h 4482338"/>
                  <a:gd name="connsiteX24" fmla="*/ 1945814 w 3912538"/>
                  <a:gd name="connsiteY24" fmla="*/ 469096 h 4482338"/>
                  <a:gd name="connsiteX25" fmla="*/ 2173492 w 3912538"/>
                  <a:gd name="connsiteY25" fmla="*/ 544000 h 4482338"/>
                  <a:gd name="connsiteX26" fmla="*/ 3893980 w 3912538"/>
                  <a:gd name="connsiteY26" fmla="*/ 3929674 h 4482338"/>
                  <a:gd name="connsiteX27" fmla="*/ 3820261 w 3912538"/>
                  <a:gd name="connsiteY27"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95240 w 3912538"/>
                  <a:gd name="connsiteY22" fmla="*/ 545613 h 4482338"/>
                  <a:gd name="connsiteX23" fmla="*/ 1945814 w 3912538"/>
                  <a:gd name="connsiteY23" fmla="*/ 469096 h 4482338"/>
                  <a:gd name="connsiteX24" fmla="*/ 2173492 w 3912538"/>
                  <a:gd name="connsiteY24" fmla="*/ 544000 h 4482338"/>
                  <a:gd name="connsiteX25" fmla="*/ 3893980 w 3912538"/>
                  <a:gd name="connsiteY25" fmla="*/ 3929674 h 4482338"/>
                  <a:gd name="connsiteX26" fmla="*/ 3820261 w 3912538"/>
                  <a:gd name="connsiteY26"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945814 w 3912538"/>
                  <a:gd name="connsiteY22" fmla="*/ 469096 h 4482338"/>
                  <a:gd name="connsiteX23" fmla="*/ 2173492 w 3912538"/>
                  <a:gd name="connsiteY23" fmla="*/ 544000 h 4482338"/>
                  <a:gd name="connsiteX24" fmla="*/ 3893980 w 3912538"/>
                  <a:gd name="connsiteY24" fmla="*/ 3929674 h 4482338"/>
                  <a:gd name="connsiteX25" fmla="*/ 3820261 w 3912538"/>
                  <a:gd name="connsiteY25"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2173492 w 3912538"/>
                  <a:gd name="connsiteY22" fmla="*/ 544000 h 4482338"/>
                  <a:gd name="connsiteX23" fmla="*/ 3893980 w 3912538"/>
                  <a:gd name="connsiteY23" fmla="*/ 3929674 h 4482338"/>
                  <a:gd name="connsiteX24" fmla="*/ 3820261 w 3912538"/>
                  <a:gd name="connsiteY24"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2173492 w 3912538"/>
                  <a:gd name="connsiteY21" fmla="*/ 544000 h 4482338"/>
                  <a:gd name="connsiteX22" fmla="*/ 3893980 w 3912538"/>
                  <a:gd name="connsiteY22" fmla="*/ 3929674 h 4482338"/>
                  <a:gd name="connsiteX23" fmla="*/ 3820261 w 3912538"/>
                  <a:gd name="connsiteY23" fmla="*/ 4157738 h 4482338"/>
                  <a:gd name="connsiteX0" fmla="*/ 3820261 w 3912538"/>
                  <a:gd name="connsiteY0" fmla="*/ 4138213 h 4462813"/>
                  <a:gd name="connsiteX1" fmla="*/ 3217491 w 3912538"/>
                  <a:gd name="connsiteY1" fmla="*/ 4444522 h 4462813"/>
                  <a:gd name="connsiteX2" fmla="*/ 2989813 w 3912538"/>
                  <a:gd name="connsiteY2" fmla="*/ 4369617 h 4462813"/>
                  <a:gd name="connsiteX3" fmla="*/ 2579870 w 3912538"/>
                  <a:gd name="connsiteY3" fmla="*/ 3562908 h 4462813"/>
                  <a:gd name="connsiteX4" fmla="*/ 1709115 w 3912538"/>
                  <a:gd name="connsiteY4" fmla="*/ 4005397 h 4462813"/>
                  <a:gd name="connsiteX5" fmla="*/ 1510655 w 3912538"/>
                  <a:gd name="connsiteY5" fmla="*/ 3940106 h 4462813"/>
                  <a:gd name="connsiteX6" fmla="*/ 1242261 w 3912538"/>
                  <a:gd name="connsiteY6" fmla="*/ 3411946 h 4462813"/>
                  <a:gd name="connsiteX7" fmla="*/ 1306520 w 3912538"/>
                  <a:gd name="connsiteY7" fmla="*/ 3213150 h 4462813"/>
                  <a:gd name="connsiteX8" fmla="*/ 2177276 w 3912538"/>
                  <a:gd name="connsiteY8" fmla="*/ 2770660 h 4462813"/>
                  <a:gd name="connsiteX9" fmla="*/ 1493818 w 3912538"/>
                  <a:gd name="connsiteY9" fmla="*/ 1425714 h 4462813"/>
                  <a:gd name="connsiteX10" fmla="*/ 1486158 w 3912538"/>
                  <a:gd name="connsiteY10" fmla="*/ 1429778 h 4462813"/>
                  <a:gd name="connsiteX11" fmla="*/ 1085599 w 3912538"/>
                  <a:gd name="connsiteY11" fmla="*/ 1185869 h 4462813"/>
                  <a:gd name="connsiteX12" fmla="*/ 1008295 w 3912538"/>
                  <a:gd name="connsiteY12" fmla="*/ 1192030 h 4462813"/>
                  <a:gd name="connsiteX13" fmla="*/ 876925 w 3912538"/>
                  <a:gd name="connsiteY13" fmla="*/ 1285763 h 4462813"/>
                  <a:gd name="connsiteX14" fmla="*/ 690683 w 3912538"/>
                  <a:gd name="connsiteY14" fmla="*/ 1442086 h 4462813"/>
                  <a:gd name="connsiteX15" fmla="*/ 646323 w 3912538"/>
                  <a:gd name="connsiteY15" fmla="*/ 1465728 h 4462813"/>
                  <a:gd name="connsiteX16" fmla="*/ 455542 w 3912538"/>
                  <a:gd name="connsiteY16" fmla="*/ 1437692 h 4462813"/>
                  <a:gd name="connsiteX17" fmla="*/ 64677 w 3912538"/>
                  <a:gd name="connsiteY17" fmla="*/ 1075920 h 4462813"/>
                  <a:gd name="connsiteX18" fmla="*/ 64402 w 3912538"/>
                  <a:gd name="connsiteY18" fmla="*/ 777187 h 4462813"/>
                  <a:gd name="connsiteX19" fmla="*/ 1326417 w 3912538"/>
                  <a:gd name="connsiteY19" fmla="*/ 0 h 4462813"/>
                  <a:gd name="connsiteX20" fmla="*/ 2173492 w 3912538"/>
                  <a:gd name="connsiteY20" fmla="*/ 524475 h 4462813"/>
                  <a:gd name="connsiteX21" fmla="*/ 3893980 w 3912538"/>
                  <a:gd name="connsiteY21" fmla="*/ 3910149 h 4462813"/>
                  <a:gd name="connsiteX22" fmla="*/ 3820261 w 3912538"/>
                  <a:gd name="connsiteY22" fmla="*/ 4138213 h 4462813"/>
                  <a:gd name="connsiteX0" fmla="*/ 3786657 w 3878934"/>
                  <a:gd name="connsiteY0" fmla="*/ 4138213 h 4462813"/>
                  <a:gd name="connsiteX1" fmla="*/ 3183887 w 3878934"/>
                  <a:gd name="connsiteY1" fmla="*/ 4444522 h 4462813"/>
                  <a:gd name="connsiteX2" fmla="*/ 2956209 w 3878934"/>
                  <a:gd name="connsiteY2" fmla="*/ 4369617 h 4462813"/>
                  <a:gd name="connsiteX3" fmla="*/ 2546266 w 3878934"/>
                  <a:gd name="connsiteY3" fmla="*/ 3562908 h 4462813"/>
                  <a:gd name="connsiteX4" fmla="*/ 1675511 w 3878934"/>
                  <a:gd name="connsiteY4" fmla="*/ 4005397 h 4462813"/>
                  <a:gd name="connsiteX5" fmla="*/ 1477051 w 3878934"/>
                  <a:gd name="connsiteY5" fmla="*/ 3940106 h 4462813"/>
                  <a:gd name="connsiteX6" fmla="*/ 1208657 w 3878934"/>
                  <a:gd name="connsiteY6" fmla="*/ 3411946 h 4462813"/>
                  <a:gd name="connsiteX7" fmla="*/ 1272916 w 3878934"/>
                  <a:gd name="connsiteY7" fmla="*/ 3213150 h 4462813"/>
                  <a:gd name="connsiteX8" fmla="*/ 2143672 w 3878934"/>
                  <a:gd name="connsiteY8" fmla="*/ 2770660 h 4462813"/>
                  <a:gd name="connsiteX9" fmla="*/ 1460214 w 3878934"/>
                  <a:gd name="connsiteY9" fmla="*/ 1425714 h 4462813"/>
                  <a:gd name="connsiteX10" fmla="*/ 1452554 w 3878934"/>
                  <a:gd name="connsiteY10" fmla="*/ 1429778 h 4462813"/>
                  <a:gd name="connsiteX11" fmla="*/ 1051995 w 3878934"/>
                  <a:gd name="connsiteY11" fmla="*/ 1185869 h 4462813"/>
                  <a:gd name="connsiteX12" fmla="*/ 974691 w 3878934"/>
                  <a:gd name="connsiteY12" fmla="*/ 1192030 h 4462813"/>
                  <a:gd name="connsiteX13" fmla="*/ 843321 w 3878934"/>
                  <a:gd name="connsiteY13" fmla="*/ 1285763 h 4462813"/>
                  <a:gd name="connsiteX14" fmla="*/ 657079 w 3878934"/>
                  <a:gd name="connsiteY14" fmla="*/ 1442086 h 4462813"/>
                  <a:gd name="connsiteX15" fmla="*/ 612719 w 3878934"/>
                  <a:gd name="connsiteY15" fmla="*/ 1465728 h 4462813"/>
                  <a:gd name="connsiteX16" fmla="*/ 421938 w 3878934"/>
                  <a:gd name="connsiteY16" fmla="*/ 1437692 h 4462813"/>
                  <a:gd name="connsiteX17" fmla="*/ 125763 w 3878934"/>
                  <a:gd name="connsiteY17" fmla="*/ 1169385 h 4462813"/>
                  <a:gd name="connsiteX18" fmla="*/ 30798 w 3878934"/>
                  <a:gd name="connsiteY18" fmla="*/ 777187 h 4462813"/>
                  <a:gd name="connsiteX19" fmla="*/ 1292813 w 3878934"/>
                  <a:gd name="connsiteY19" fmla="*/ 0 h 4462813"/>
                  <a:gd name="connsiteX20" fmla="*/ 2139888 w 3878934"/>
                  <a:gd name="connsiteY20" fmla="*/ 524475 h 4462813"/>
                  <a:gd name="connsiteX21" fmla="*/ 3860376 w 3878934"/>
                  <a:gd name="connsiteY21" fmla="*/ 3910149 h 4462813"/>
                  <a:gd name="connsiteX22" fmla="*/ 3786657 w 3878934"/>
                  <a:gd name="connsiteY22" fmla="*/ 4138213 h 4462813"/>
                  <a:gd name="connsiteX0" fmla="*/ 3764180 w 3856457"/>
                  <a:gd name="connsiteY0" fmla="*/ 4138213 h 4462813"/>
                  <a:gd name="connsiteX1" fmla="*/ 3161410 w 3856457"/>
                  <a:gd name="connsiteY1" fmla="*/ 4444522 h 4462813"/>
                  <a:gd name="connsiteX2" fmla="*/ 2933732 w 3856457"/>
                  <a:gd name="connsiteY2" fmla="*/ 4369617 h 4462813"/>
                  <a:gd name="connsiteX3" fmla="*/ 2523789 w 3856457"/>
                  <a:gd name="connsiteY3" fmla="*/ 3562908 h 4462813"/>
                  <a:gd name="connsiteX4" fmla="*/ 1653034 w 3856457"/>
                  <a:gd name="connsiteY4" fmla="*/ 4005397 h 4462813"/>
                  <a:gd name="connsiteX5" fmla="*/ 1454574 w 3856457"/>
                  <a:gd name="connsiteY5" fmla="*/ 3940106 h 4462813"/>
                  <a:gd name="connsiteX6" fmla="*/ 1186180 w 3856457"/>
                  <a:gd name="connsiteY6" fmla="*/ 3411946 h 4462813"/>
                  <a:gd name="connsiteX7" fmla="*/ 1250439 w 3856457"/>
                  <a:gd name="connsiteY7" fmla="*/ 3213150 h 4462813"/>
                  <a:gd name="connsiteX8" fmla="*/ 2121195 w 3856457"/>
                  <a:gd name="connsiteY8" fmla="*/ 2770660 h 4462813"/>
                  <a:gd name="connsiteX9" fmla="*/ 1437737 w 3856457"/>
                  <a:gd name="connsiteY9" fmla="*/ 1425714 h 4462813"/>
                  <a:gd name="connsiteX10" fmla="*/ 1430077 w 3856457"/>
                  <a:gd name="connsiteY10" fmla="*/ 1429778 h 4462813"/>
                  <a:gd name="connsiteX11" fmla="*/ 1029518 w 3856457"/>
                  <a:gd name="connsiteY11" fmla="*/ 1185869 h 4462813"/>
                  <a:gd name="connsiteX12" fmla="*/ 952214 w 3856457"/>
                  <a:gd name="connsiteY12" fmla="*/ 1192030 h 4462813"/>
                  <a:gd name="connsiteX13" fmla="*/ 820844 w 3856457"/>
                  <a:gd name="connsiteY13" fmla="*/ 1285763 h 4462813"/>
                  <a:gd name="connsiteX14" fmla="*/ 634602 w 3856457"/>
                  <a:gd name="connsiteY14" fmla="*/ 1442086 h 4462813"/>
                  <a:gd name="connsiteX15" fmla="*/ 590242 w 3856457"/>
                  <a:gd name="connsiteY15" fmla="*/ 1465728 h 4462813"/>
                  <a:gd name="connsiteX16" fmla="*/ 399461 w 3856457"/>
                  <a:gd name="connsiteY16" fmla="*/ 1437692 h 4462813"/>
                  <a:gd name="connsiteX17" fmla="*/ 103286 w 3856457"/>
                  <a:gd name="connsiteY17" fmla="*/ 1169385 h 4462813"/>
                  <a:gd name="connsiteX18" fmla="*/ 37834 w 3856457"/>
                  <a:gd name="connsiteY18" fmla="*/ 878603 h 4462813"/>
                  <a:gd name="connsiteX19" fmla="*/ 1270336 w 3856457"/>
                  <a:gd name="connsiteY19" fmla="*/ 0 h 4462813"/>
                  <a:gd name="connsiteX20" fmla="*/ 2117411 w 3856457"/>
                  <a:gd name="connsiteY20" fmla="*/ 524475 h 4462813"/>
                  <a:gd name="connsiteX21" fmla="*/ 3837899 w 3856457"/>
                  <a:gd name="connsiteY21" fmla="*/ 3910149 h 4462813"/>
                  <a:gd name="connsiteX22" fmla="*/ 3764180 w 3856457"/>
                  <a:gd name="connsiteY22" fmla="*/ 4138213 h 4462813"/>
                  <a:gd name="connsiteX0" fmla="*/ 3764180 w 3856457"/>
                  <a:gd name="connsiteY0" fmla="*/ 3786696 h 4111296"/>
                  <a:gd name="connsiteX1" fmla="*/ 3161410 w 3856457"/>
                  <a:gd name="connsiteY1" fmla="*/ 4093005 h 4111296"/>
                  <a:gd name="connsiteX2" fmla="*/ 2933732 w 3856457"/>
                  <a:gd name="connsiteY2" fmla="*/ 4018100 h 4111296"/>
                  <a:gd name="connsiteX3" fmla="*/ 2523789 w 3856457"/>
                  <a:gd name="connsiteY3" fmla="*/ 3211391 h 4111296"/>
                  <a:gd name="connsiteX4" fmla="*/ 1653034 w 3856457"/>
                  <a:gd name="connsiteY4" fmla="*/ 3653880 h 4111296"/>
                  <a:gd name="connsiteX5" fmla="*/ 1454574 w 3856457"/>
                  <a:gd name="connsiteY5" fmla="*/ 3588589 h 4111296"/>
                  <a:gd name="connsiteX6" fmla="*/ 1186180 w 3856457"/>
                  <a:gd name="connsiteY6" fmla="*/ 3060429 h 4111296"/>
                  <a:gd name="connsiteX7" fmla="*/ 1250439 w 3856457"/>
                  <a:gd name="connsiteY7" fmla="*/ 2861633 h 4111296"/>
                  <a:gd name="connsiteX8" fmla="*/ 2121195 w 3856457"/>
                  <a:gd name="connsiteY8" fmla="*/ 2419143 h 4111296"/>
                  <a:gd name="connsiteX9" fmla="*/ 1437737 w 3856457"/>
                  <a:gd name="connsiteY9" fmla="*/ 1074197 h 4111296"/>
                  <a:gd name="connsiteX10" fmla="*/ 1430077 w 3856457"/>
                  <a:gd name="connsiteY10" fmla="*/ 1078261 h 4111296"/>
                  <a:gd name="connsiteX11" fmla="*/ 1029518 w 3856457"/>
                  <a:gd name="connsiteY11" fmla="*/ 834352 h 4111296"/>
                  <a:gd name="connsiteX12" fmla="*/ 952214 w 3856457"/>
                  <a:gd name="connsiteY12" fmla="*/ 840513 h 4111296"/>
                  <a:gd name="connsiteX13" fmla="*/ 820844 w 3856457"/>
                  <a:gd name="connsiteY13" fmla="*/ 934246 h 4111296"/>
                  <a:gd name="connsiteX14" fmla="*/ 634602 w 3856457"/>
                  <a:gd name="connsiteY14" fmla="*/ 1090569 h 4111296"/>
                  <a:gd name="connsiteX15" fmla="*/ 590242 w 3856457"/>
                  <a:gd name="connsiteY15" fmla="*/ 1114211 h 4111296"/>
                  <a:gd name="connsiteX16" fmla="*/ 399461 w 3856457"/>
                  <a:gd name="connsiteY16" fmla="*/ 1086175 h 4111296"/>
                  <a:gd name="connsiteX17" fmla="*/ 103286 w 3856457"/>
                  <a:gd name="connsiteY17" fmla="*/ 817868 h 4111296"/>
                  <a:gd name="connsiteX18" fmla="*/ 37834 w 3856457"/>
                  <a:gd name="connsiteY18" fmla="*/ 527086 h 4111296"/>
                  <a:gd name="connsiteX19" fmla="*/ 2117411 w 3856457"/>
                  <a:gd name="connsiteY19" fmla="*/ 172958 h 4111296"/>
                  <a:gd name="connsiteX20" fmla="*/ 3837899 w 3856457"/>
                  <a:gd name="connsiteY20" fmla="*/ 3558632 h 4111296"/>
                  <a:gd name="connsiteX21" fmla="*/ 3764180 w 3856457"/>
                  <a:gd name="connsiteY21" fmla="*/ 3786696 h 4111296"/>
                  <a:gd name="connsiteX0" fmla="*/ 3764180 w 3856457"/>
                  <a:gd name="connsiteY0" fmla="*/ 3589131 h 3913731"/>
                  <a:gd name="connsiteX1" fmla="*/ 3161410 w 3856457"/>
                  <a:gd name="connsiteY1" fmla="*/ 3895440 h 3913731"/>
                  <a:gd name="connsiteX2" fmla="*/ 2933732 w 3856457"/>
                  <a:gd name="connsiteY2" fmla="*/ 3820535 h 3913731"/>
                  <a:gd name="connsiteX3" fmla="*/ 2523789 w 3856457"/>
                  <a:gd name="connsiteY3" fmla="*/ 3013826 h 3913731"/>
                  <a:gd name="connsiteX4" fmla="*/ 1653034 w 3856457"/>
                  <a:gd name="connsiteY4" fmla="*/ 3456315 h 3913731"/>
                  <a:gd name="connsiteX5" fmla="*/ 1454574 w 3856457"/>
                  <a:gd name="connsiteY5" fmla="*/ 3391024 h 3913731"/>
                  <a:gd name="connsiteX6" fmla="*/ 1186180 w 3856457"/>
                  <a:gd name="connsiteY6" fmla="*/ 2862864 h 3913731"/>
                  <a:gd name="connsiteX7" fmla="*/ 1250439 w 3856457"/>
                  <a:gd name="connsiteY7" fmla="*/ 2664068 h 3913731"/>
                  <a:gd name="connsiteX8" fmla="*/ 2121195 w 3856457"/>
                  <a:gd name="connsiteY8" fmla="*/ 2221578 h 3913731"/>
                  <a:gd name="connsiteX9" fmla="*/ 1437737 w 3856457"/>
                  <a:gd name="connsiteY9" fmla="*/ 876632 h 3913731"/>
                  <a:gd name="connsiteX10" fmla="*/ 1430077 w 3856457"/>
                  <a:gd name="connsiteY10" fmla="*/ 880696 h 3913731"/>
                  <a:gd name="connsiteX11" fmla="*/ 1029518 w 3856457"/>
                  <a:gd name="connsiteY11" fmla="*/ 636787 h 3913731"/>
                  <a:gd name="connsiteX12" fmla="*/ 952214 w 3856457"/>
                  <a:gd name="connsiteY12" fmla="*/ 642948 h 3913731"/>
                  <a:gd name="connsiteX13" fmla="*/ 820844 w 3856457"/>
                  <a:gd name="connsiteY13" fmla="*/ 736681 h 3913731"/>
                  <a:gd name="connsiteX14" fmla="*/ 634602 w 3856457"/>
                  <a:gd name="connsiteY14" fmla="*/ 893004 h 3913731"/>
                  <a:gd name="connsiteX15" fmla="*/ 590242 w 3856457"/>
                  <a:gd name="connsiteY15" fmla="*/ 916646 h 3913731"/>
                  <a:gd name="connsiteX16" fmla="*/ 399461 w 3856457"/>
                  <a:gd name="connsiteY16" fmla="*/ 888610 h 3913731"/>
                  <a:gd name="connsiteX17" fmla="*/ 103286 w 3856457"/>
                  <a:gd name="connsiteY17" fmla="*/ 620303 h 3913731"/>
                  <a:gd name="connsiteX18" fmla="*/ 37834 w 3856457"/>
                  <a:gd name="connsiteY18" fmla="*/ 329521 h 3913731"/>
                  <a:gd name="connsiteX19" fmla="*/ 2254483 w 3856457"/>
                  <a:gd name="connsiteY19" fmla="*/ 220367 h 3913731"/>
                  <a:gd name="connsiteX20" fmla="*/ 3837899 w 3856457"/>
                  <a:gd name="connsiteY20" fmla="*/ 3361067 h 3913731"/>
                  <a:gd name="connsiteX21" fmla="*/ 3764180 w 3856457"/>
                  <a:gd name="connsiteY21" fmla="*/ 3589131 h 3913731"/>
                  <a:gd name="connsiteX0" fmla="*/ 3764180 w 3856457"/>
                  <a:gd name="connsiteY0" fmla="*/ 3892132 h 4216732"/>
                  <a:gd name="connsiteX1" fmla="*/ 3161410 w 3856457"/>
                  <a:gd name="connsiteY1" fmla="*/ 4198441 h 4216732"/>
                  <a:gd name="connsiteX2" fmla="*/ 2933732 w 3856457"/>
                  <a:gd name="connsiteY2" fmla="*/ 4123536 h 4216732"/>
                  <a:gd name="connsiteX3" fmla="*/ 2523789 w 3856457"/>
                  <a:gd name="connsiteY3" fmla="*/ 3316827 h 4216732"/>
                  <a:gd name="connsiteX4" fmla="*/ 1653034 w 3856457"/>
                  <a:gd name="connsiteY4" fmla="*/ 3759316 h 4216732"/>
                  <a:gd name="connsiteX5" fmla="*/ 1454574 w 3856457"/>
                  <a:gd name="connsiteY5" fmla="*/ 3694025 h 4216732"/>
                  <a:gd name="connsiteX6" fmla="*/ 1186180 w 3856457"/>
                  <a:gd name="connsiteY6" fmla="*/ 3165865 h 4216732"/>
                  <a:gd name="connsiteX7" fmla="*/ 1250439 w 3856457"/>
                  <a:gd name="connsiteY7" fmla="*/ 2967069 h 4216732"/>
                  <a:gd name="connsiteX8" fmla="*/ 2121195 w 3856457"/>
                  <a:gd name="connsiteY8" fmla="*/ 2524579 h 4216732"/>
                  <a:gd name="connsiteX9" fmla="*/ 1437737 w 3856457"/>
                  <a:gd name="connsiteY9" fmla="*/ 1179633 h 4216732"/>
                  <a:gd name="connsiteX10" fmla="*/ 1430077 w 3856457"/>
                  <a:gd name="connsiteY10" fmla="*/ 1183697 h 4216732"/>
                  <a:gd name="connsiteX11" fmla="*/ 1029518 w 3856457"/>
                  <a:gd name="connsiteY11" fmla="*/ 939788 h 4216732"/>
                  <a:gd name="connsiteX12" fmla="*/ 952214 w 3856457"/>
                  <a:gd name="connsiteY12" fmla="*/ 945949 h 4216732"/>
                  <a:gd name="connsiteX13" fmla="*/ 820844 w 3856457"/>
                  <a:gd name="connsiteY13" fmla="*/ 1039682 h 4216732"/>
                  <a:gd name="connsiteX14" fmla="*/ 634602 w 3856457"/>
                  <a:gd name="connsiteY14" fmla="*/ 1196005 h 4216732"/>
                  <a:gd name="connsiteX15" fmla="*/ 590242 w 3856457"/>
                  <a:gd name="connsiteY15" fmla="*/ 1219647 h 4216732"/>
                  <a:gd name="connsiteX16" fmla="*/ 399461 w 3856457"/>
                  <a:gd name="connsiteY16" fmla="*/ 1191611 h 4216732"/>
                  <a:gd name="connsiteX17" fmla="*/ 103286 w 3856457"/>
                  <a:gd name="connsiteY17" fmla="*/ 923304 h 4216732"/>
                  <a:gd name="connsiteX18" fmla="*/ 37834 w 3856457"/>
                  <a:gd name="connsiteY18" fmla="*/ 632522 h 4216732"/>
                  <a:gd name="connsiteX19" fmla="*/ 2254483 w 3856457"/>
                  <a:gd name="connsiteY19" fmla="*/ 523368 h 4216732"/>
                  <a:gd name="connsiteX20" fmla="*/ 3837899 w 3856457"/>
                  <a:gd name="connsiteY20" fmla="*/ 3664068 h 4216732"/>
                  <a:gd name="connsiteX21" fmla="*/ 3764180 w 3856457"/>
                  <a:gd name="connsiteY21" fmla="*/ 3892132 h 4216732"/>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430077 w 3856457"/>
                  <a:gd name="connsiteY10" fmla="*/ 1238778 h 4271813"/>
                  <a:gd name="connsiteX11" fmla="*/ 1029518 w 3856457"/>
                  <a:gd name="connsiteY11" fmla="*/ 994869 h 4271813"/>
                  <a:gd name="connsiteX12" fmla="*/ 952214 w 3856457"/>
                  <a:gd name="connsiteY12" fmla="*/ 1001030 h 4271813"/>
                  <a:gd name="connsiteX13" fmla="*/ 820844 w 3856457"/>
                  <a:gd name="connsiteY13" fmla="*/ 1094763 h 4271813"/>
                  <a:gd name="connsiteX14" fmla="*/ 634602 w 3856457"/>
                  <a:gd name="connsiteY14" fmla="*/ 1251086 h 4271813"/>
                  <a:gd name="connsiteX15" fmla="*/ 590242 w 3856457"/>
                  <a:gd name="connsiteY15" fmla="*/ 1274728 h 4271813"/>
                  <a:gd name="connsiteX16" fmla="*/ 399461 w 3856457"/>
                  <a:gd name="connsiteY16" fmla="*/ 1246692 h 4271813"/>
                  <a:gd name="connsiteX17" fmla="*/ 103286 w 3856457"/>
                  <a:gd name="connsiteY17" fmla="*/ 978385 h 4271813"/>
                  <a:gd name="connsiteX18" fmla="*/ 37834 w 3856457"/>
                  <a:gd name="connsiteY18" fmla="*/ 687603 h 4271813"/>
                  <a:gd name="connsiteX19" fmla="*/ 2254483 w 3856457"/>
                  <a:gd name="connsiteY19" fmla="*/ 578449 h 4271813"/>
                  <a:gd name="connsiteX20" fmla="*/ 3837899 w 3856457"/>
                  <a:gd name="connsiteY20" fmla="*/ 3719149 h 4271813"/>
                  <a:gd name="connsiteX21" fmla="*/ 3764180 w 3856457"/>
                  <a:gd name="connsiteY21"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029518 w 3856457"/>
                  <a:gd name="connsiteY10" fmla="*/ 994869 h 4271813"/>
                  <a:gd name="connsiteX11" fmla="*/ 952214 w 3856457"/>
                  <a:gd name="connsiteY11" fmla="*/ 1001030 h 4271813"/>
                  <a:gd name="connsiteX12" fmla="*/ 820844 w 3856457"/>
                  <a:gd name="connsiteY12" fmla="*/ 1094763 h 4271813"/>
                  <a:gd name="connsiteX13" fmla="*/ 634602 w 3856457"/>
                  <a:gd name="connsiteY13" fmla="*/ 1251086 h 4271813"/>
                  <a:gd name="connsiteX14" fmla="*/ 590242 w 3856457"/>
                  <a:gd name="connsiteY14" fmla="*/ 1274728 h 4271813"/>
                  <a:gd name="connsiteX15" fmla="*/ 399461 w 3856457"/>
                  <a:gd name="connsiteY15" fmla="*/ 1246692 h 4271813"/>
                  <a:gd name="connsiteX16" fmla="*/ 103286 w 3856457"/>
                  <a:gd name="connsiteY16" fmla="*/ 978385 h 4271813"/>
                  <a:gd name="connsiteX17" fmla="*/ 37834 w 3856457"/>
                  <a:gd name="connsiteY17" fmla="*/ 687603 h 4271813"/>
                  <a:gd name="connsiteX18" fmla="*/ 2254483 w 3856457"/>
                  <a:gd name="connsiteY18" fmla="*/ 578449 h 4271813"/>
                  <a:gd name="connsiteX19" fmla="*/ 3837899 w 3856457"/>
                  <a:gd name="connsiteY19" fmla="*/ 3719149 h 4271813"/>
                  <a:gd name="connsiteX20" fmla="*/ 3764180 w 3856457"/>
                  <a:gd name="connsiteY20"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952214 w 3856457"/>
                  <a:gd name="connsiteY10" fmla="*/ 1001030 h 4271813"/>
                  <a:gd name="connsiteX11" fmla="*/ 820844 w 3856457"/>
                  <a:gd name="connsiteY11" fmla="*/ 1094763 h 4271813"/>
                  <a:gd name="connsiteX12" fmla="*/ 634602 w 3856457"/>
                  <a:gd name="connsiteY12" fmla="*/ 1251086 h 4271813"/>
                  <a:gd name="connsiteX13" fmla="*/ 590242 w 3856457"/>
                  <a:gd name="connsiteY13" fmla="*/ 1274728 h 4271813"/>
                  <a:gd name="connsiteX14" fmla="*/ 399461 w 3856457"/>
                  <a:gd name="connsiteY14" fmla="*/ 1246692 h 4271813"/>
                  <a:gd name="connsiteX15" fmla="*/ 103286 w 3856457"/>
                  <a:gd name="connsiteY15" fmla="*/ 978385 h 4271813"/>
                  <a:gd name="connsiteX16" fmla="*/ 37834 w 3856457"/>
                  <a:gd name="connsiteY16" fmla="*/ 687603 h 4271813"/>
                  <a:gd name="connsiteX17" fmla="*/ 2254483 w 3856457"/>
                  <a:gd name="connsiteY17" fmla="*/ 578449 h 4271813"/>
                  <a:gd name="connsiteX18" fmla="*/ 3837899 w 3856457"/>
                  <a:gd name="connsiteY18" fmla="*/ 3719149 h 4271813"/>
                  <a:gd name="connsiteX19" fmla="*/ 3764180 w 3856457"/>
                  <a:gd name="connsiteY19"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820844 w 3856457"/>
                  <a:gd name="connsiteY10" fmla="*/ 1094763 h 4271813"/>
                  <a:gd name="connsiteX11" fmla="*/ 634602 w 3856457"/>
                  <a:gd name="connsiteY11" fmla="*/ 1251086 h 4271813"/>
                  <a:gd name="connsiteX12" fmla="*/ 590242 w 3856457"/>
                  <a:gd name="connsiteY12" fmla="*/ 1274728 h 4271813"/>
                  <a:gd name="connsiteX13" fmla="*/ 399461 w 3856457"/>
                  <a:gd name="connsiteY13" fmla="*/ 1246692 h 4271813"/>
                  <a:gd name="connsiteX14" fmla="*/ 103286 w 3856457"/>
                  <a:gd name="connsiteY14" fmla="*/ 978385 h 4271813"/>
                  <a:gd name="connsiteX15" fmla="*/ 37834 w 3856457"/>
                  <a:gd name="connsiteY15" fmla="*/ 687603 h 4271813"/>
                  <a:gd name="connsiteX16" fmla="*/ 2254483 w 3856457"/>
                  <a:gd name="connsiteY16" fmla="*/ 578449 h 4271813"/>
                  <a:gd name="connsiteX17" fmla="*/ 3837899 w 3856457"/>
                  <a:gd name="connsiteY17" fmla="*/ 3719149 h 4271813"/>
                  <a:gd name="connsiteX18" fmla="*/ 3764180 w 3856457"/>
                  <a:gd name="connsiteY18"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51300 w 3856457"/>
                  <a:gd name="connsiteY11" fmla="*/ 1266201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90079 w 3856457"/>
                  <a:gd name="connsiteY10" fmla="*/ 124964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6457" h="4271813">
                    <a:moveTo>
                      <a:pt x="3764180" y="3947213"/>
                    </a:moveTo>
                    <a:lnTo>
                      <a:pt x="3161410" y="4253522"/>
                    </a:lnTo>
                    <a:cubicBezTo>
                      <a:pt x="3078183" y="4295814"/>
                      <a:pt x="2976246" y="4262278"/>
                      <a:pt x="2933732" y="4178617"/>
                    </a:cubicBezTo>
                    <a:lnTo>
                      <a:pt x="2523789" y="3371908"/>
                    </a:lnTo>
                    <a:lnTo>
                      <a:pt x="1653034" y="3814397"/>
                    </a:lnTo>
                    <a:cubicBezTo>
                      <a:pt x="1580486" y="3851263"/>
                      <a:pt x="1491632" y="3822031"/>
                      <a:pt x="1454574" y="3749106"/>
                    </a:cubicBezTo>
                    <a:lnTo>
                      <a:pt x="1186180" y="3220946"/>
                    </a:lnTo>
                    <a:cubicBezTo>
                      <a:pt x="1149122" y="3148021"/>
                      <a:pt x="1177892" y="3059016"/>
                      <a:pt x="1250439" y="3022150"/>
                    </a:cubicBezTo>
                    <a:lnTo>
                      <a:pt x="2121195" y="2579660"/>
                    </a:lnTo>
                    <a:lnTo>
                      <a:pt x="1437737" y="1234714"/>
                    </a:lnTo>
                    <a:cubicBezTo>
                      <a:pt x="1196057" y="807441"/>
                      <a:pt x="862198" y="1006185"/>
                      <a:pt x="590079" y="1249641"/>
                    </a:cubicBezTo>
                    <a:cubicBezTo>
                      <a:pt x="532130" y="1301486"/>
                      <a:pt x="469360" y="1298959"/>
                      <a:pt x="399461" y="1246692"/>
                    </a:cubicBezTo>
                    <a:lnTo>
                      <a:pt x="103286" y="978385"/>
                    </a:lnTo>
                    <a:cubicBezTo>
                      <a:pt x="6652" y="869307"/>
                      <a:pt x="-36984" y="781399"/>
                      <a:pt x="37834" y="687603"/>
                    </a:cubicBezTo>
                    <a:cubicBezTo>
                      <a:pt x="212672" y="344080"/>
                      <a:pt x="1564012" y="-608841"/>
                      <a:pt x="2254483" y="578449"/>
                    </a:cubicBezTo>
                    <a:lnTo>
                      <a:pt x="3837899" y="3719149"/>
                    </a:lnTo>
                    <a:cubicBezTo>
                      <a:pt x="3880413" y="3802810"/>
                      <a:pt x="3847408" y="3904920"/>
                      <a:pt x="3764180" y="394721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20" name="Freeform 19"/>
              <p:cNvSpPr/>
              <p:nvPr userDrawn="1"/>
            </p:nvSpPr>
            <p:spPr>
              <a:xfrm rot="2700000">
                <a:off x="3272816" y="3132054"/>
                <a:ext cx="1244257" cy="1383227"/>
              </a:xfrm>
              <a:custGeom>
                <a:avLst/>
                <a:gdLst>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506395 w 4663519"/>
                  <a:gd name="connsiteY42" fmla="*/ 2803965 h 5133542"/>
                  <a:gd name="connsiteX43" fmla="*/ 490793 w 4663519"/>
                  <a:gd name="connsiteY43" fmla="*/ 2876759 h 5133542"/>
                  <a:gd name="connsiteX44" fmla="*/ 412514 w 4663519"/>
                  <a:gd name="connsiteY44" fmla="*/ 2784997 h 5133542"/>
                  <a:gd name="connsiteX45" fmla="*/ 561039 w 4663519"/>
                  <a:gd name="connsiteY4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490793 w 4663519"/>
                  <a:gd name="connsiteY42" fmla="*/ 2876759 h 5133542"/>
                  <a:gd name="connsiteX43" fmla="*/ 412514 w 4663519"/>
                  <a:gd name="connsiteY43" fmla="*/ 2784997 h 5133542"/>
                  <a:gd name="connsiteX44" fmla="*/ 561039 w 4663519"/>
                  <a:gd name="connsiteY4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90793 w 4663519"/>
                  <a:gd name="connsiteY41" fmla="*/ 2876759 h 5133542"/>
                  <a:gd name="connsiteX42" fmla="*/ 412514 w 4663519"/>
                  <a:gd name="connsiteY42" fmla="*/ 2784997 h 5133542"/>
                  <a:gd name="connsiteX43" fmla="*/ 561039 w 4663519"/>
                  <a:gd name="connsiteY4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12514 w 4663519"/>
                  <a:gd name="connsiteY41" fmla="*/ 2784997 h 5133542"/>
                  <a:gd name="connsiteX42" fmla="*/ 561039 w 4663519"/>
                  <a:gd name="connsiteY4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162572 w 4663519"/>
                  <a:gd name="connsiteY38" fmla="*/ 2551013 h 5133542"/>
                  <a:gd name="connsiteX39" fmla="*/ 1811350 w 4663519"/>
                  <a:gd name="connsiteY39" fmla="*/ 3225676 h 5133542"/>
                  <a:gd name="connsiteX40" fmla="*/ 412514 w 4663519"/>
                  <a:gd name="connsiteY40" fmla="*/ 2784997 h 5133542"/>
                  <a:gd name="connsiteX41" fmla="*/ 561039 w 4663519"/>
                  <a:gd name="connsiteY4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162572 w 4663519"/>
                  <a:gd name="connsiteY37" fmla="*/ 2551013 h 5133542"/>
                  <a:gd name="connsiteX38" fmla="*/ 1811350 w 4663519"/>
                  <a:gd name="connsiteY38" fmla="*/ 3225676 h 5133542"/>
                  <a:gd name="connsiteX39" fmla="*/ 412514 w 4663519"/>
                  <a:gd name="connsiteY39" fmla="*/ 2784997 h 5133542"/>
                  <a:gd name="connsiteX40" fmla="*/ 561039 w 4663519"/>
                  <a:gd name="connsiteY4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162572 w 4663519"/>
                  <a:gd name="connsiteY36" fmla="*/ 2551013 h 5133542"/>
                  <a:gd name="connsiteX37" fmla="*/ 1811350 w 4663519"/>
                  <a:gd name="connsiteY37" fmla="*/ 3225676 h 5133542"/>
                  <a:gd name="connsiteX38" fmla="*/ 412514 w 4663519"/>
                  <a:gd name="connsiteY38" fmla="*/ 2784997 h 5133542"/>
                  <a:gd name="connsiteX39" fmla="*/ 561039 w 4663519"/>
                  <a:gd name="connsiteY3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162572 w 4663519"/>
                  <a:gd name="connsiteY35" fmla="*/ 2551013 h 5133542"/>
                  <a:gd name="connsiteX36" fmla="*/ 1811350 w 4663519"/>
                  <a:gd name="connsiteY36" fmla="*/ 3225676 h 5133542"/>
                  <a:gd name="connsiteX37" fmla="*/ 412514 w 4663519"/>
                  <a:gd name="connsiteY37" fmla="*/ 2784997 h 5133542"/>
                  <a:gd name="connsiteX38" fmla="*/ 561039 w 4663519"/>
                  <a:gd name="connsiteY3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162572 w 4663519"/>
                  <a:gd name="connsiteY34" fmla="*/ 2551013 h 5133542"/>
                  <a:gd name="connsiteX35" fmla="*/ 1811350 w 4663519"/>
                  <a:gd name="connsiteY35" fmla="*/ 3225676 h 5133542"/>
                  <a:gd name="connsiteX36" fmla="*/ 412514 w 4663519"/>
                  <a:gd name="connsiteY36" fmla="*/ 2784997 h 5133542"/>
                  <a:gd name="connsiteX37" fmla="*/ 561039 w 4663519"/>
                  <a:gd name="connsiteY3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162572 w 4663519"/>
                  <a:gd name="connsiteY33" fmla="*/ 2551013 h 5133542"/>
                  <a:gd name="connsiteX34" fmla="*/ 1811350 w 4663519"/>
                  <a:gd name="connsiteY34" fmla="*/ 3225676 h 5133542"/>
                  <a:gd name="connsiteX35" fmla="*/ 412514 w 4663519"/>
                  <a:gd name="connsiteY35" fmla="*/ 2784997 h 5133542"/>
                  <a:gd name="connsiteX36" fmla="*/ 561039 w 4663519"/>
                  <a:gd name="connsiteY3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162572 w 4663519"/>
                  <a:gd name="connsiteY32" fmla="*/ 2551013 h 5133542"/>
                  <a:gd name="connsiteX33" fmla="*/ 1811350 w 4663519"/>
                  <a:gd name="connsiteY33" fmla="*/ 3225676 h 5133542"/>
                  <a:gd name="connsiteX34" fmla="*/ 412514 w 4663519"/>
                  <a:gd name="connsiteY34" fmla="*/ 2784997 h 5133542"/>
                  <a:gd name="connsiteX35" fmla="*/ 561039 w 4663519"/>
                  <a:gd name="connsiteY3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30684 w 4663519"/>
                  <a:gd name="connsiteY20" fmla="*/ 2328788 h 5133542"/>
                  <a:gd name="connsiteX21" fmla="*/ 4157011 w 4663519"/>
                  <a:gd name="connsiteY21" fmla="*/ 2253520 h 5133542"/>
                  <a:gd name="connsiteX22" fmla="*/ 4190576 w 4663519"/>
                  <a:gd name="connsiteY22" fmla="*/ 2116047 h 5133542"/>
                  <a:gd name="connsiteX23" fmla="*/ 4268418 w 4663519"/>
                  <a:gd name="connsiteY23" fmla="*/ 2208247 h 5133542"/>
                  <a:gd name="connsiteX24" fmla="*/ 4046803 w 4663519"/>
                  <a:gd name="connsiteY24" fmla="*/ 4382094 h 5133542"/>
                  <a:gd name="connsiteX25" fmla="*/ 2617781 w 4663519"/>
                  <a:gd name="connsiteY25" fmla="*/ 5131538 h 5133542"/>
                  <a:gd name="connsiteX26" fmla="*/ 2413562 w 4663519"/>
                  <a:gd name="connsiteY26" fmla="*/ 4943309 h 5133542"/>
                  <a:gd name="connsiteX27" fmla="*/ 2331583 w 4663519"/>
                  <a:gd name="connsiteY27" fmla="*/ 4528627 h 5133542"/>
                  <a:gd name="connsiteX28" fmla="*/ 2505259 w 4663519"/>
                  <a:gd name="connsiteY28" fmla="*/ 4292718 h 5133542"/>
                  <a:gd name="connsiteX29" fmla="*/ 3408527 w 4663519"/>
                  <a:gd name="connsiteY29" fmla="*/ 3774186 h 5133542"/>
                  <a:gd name="connsiteX30" fmla="*/ 3588526 w 4663519"/>
                  <a:gd name="connsiteY30" fmla="*/ 3331437 h 5133542"/>
                  <a:gd name="connsiteX31" fmla="*/ 3162572 w 4663519"/>
                  <a:gd name="connsiteY31" fmla="*/ 2551013 h 5133542"/>
                  <a:gd name="connsiteX32" fmla="*/ 1811350 w 4663519"/>
                  <a:gd name="connsiteY32" fmla="*/ 3225676 h 5133542"/>
                  <a:gd name="connsiteX33" fmla="*/ 412514 w 4663519"/>
                  <a:gd name="connsiteY33" fmla="*/ 2784997 h 5133542"/>
                  <a:gd name="connsiteX34" fmla="*/ 561039 w 4663519"/>
                  <a:gd name="connsiteY3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57011 w 4663519"/>
                  <a:gd name="connsiteY20" fmla="*/ 2253520 h 5133542"/>
                  <a:gd name="connsiteX21" fmla="*/ 4190576 w 4663519"/>
                  <a:gd name="connsiteY21" fmla="*/ 2116047 h 5133542"/>
                  <a:gd name="connsiteX22" fmla="*/ 4268418 w 4663519"/>
                  <a:gd name="connsiteY22" fmla="*/ 2208247 h 5133542"/>
                  <a:gd name="connsiteX23" fmla="*/ 4046803 w 4663519"/>
                  <a:gd name="connsiteY23" fmla="*/ 4382094 h 5133542"/>
                  <a:gd name="connsiteX24" fmla="*/ 2617781 w 4663519"/>
                  <a:gd name="connsiteY24" fmla="*/ 5131538 h 5133542"/>
                  <a:gd name="connsiteX25" fmla="*/ 2413562 w 4663519"/>
                  <a:gd name="connsiteY25" fmla="*/ 4943309 h 5133542"/>
                  <a:gd name="connsiteX26" fmla="*/ 2331583 w 4663519"/>
                  <a:gd name="connsiteY26" fmla="*/ 4528627 h 5133542"/>
                  <a:gd name="connsiteX27" fmla="*/ 2505259 w 4663519"/>
                  <a:gd name="connsiteY27" fmla="*/ 4292718 h 5133542"/>
                  <a:gd name="connsiteX28" fmla="*/ 3408527 w 4663519"/>
                  <a:gd name="connsiteY28" fmla="*/ 3774186 h 5133542"/>
                  <a:gd name="connsiteX29" fmla="*/ 3588526 w 4663519"/>
                  <a:gd name="connsiteY29" fmla="*/ 3331437 h 5133542"/>
                  <a:gd name="connsiteX30" fmla="*/ 3162572 w 4663519"/>
                  <a:gd name="connsiteY30" fmla="*/ 2551013 h 5133542"/>
                  <a:gd name="connsiteX31" fmla="*/ 1811350 w 4663519"/>
                  <a:gd name="connsiteY31" fmla="*/ 3225676 h 5133542"/>
                  <a:gd name="connsiteX32" fmla="*/ 412514 w 4663519"/>
                  <a:gd name="connsiteY32" fmla="*/ 2784997 h 5133542"/>
                  <a:gd name="connsiteX33" fmla="*/ 561039 w 4663519"/>
                  <a:gd name="connsiteY3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90576 w 4663519"/>
                  <a:gd name="connsiteY20" fmla="*/ 2116047 h 5133542"/>
                  <a:gd name="connsiteX21" fmla="*/ 4268418 w 4663519"/>
                  <a:gd name="connsiteY21" fmla="*/ 2208247 h 5133542"/>
                  <a:gd name="connsiteX22" fmla="*/ 4046803 w 4663519"/>
                  <a:gd name="connsiteY22" fmla="*/ 4382094 h 5133542"/>
                  <a:gd name="connsiteX23" fmla="*/ 2617781 w 4663519"/>
                  <a:gd name="connsiteY23" fmla="*/ 5131538 h 5133542"/>
                  <a:gd name="connsiteX24" fmla="*/ 2413562 w 4663519"/>
                  <a:gd name="connsiteY24" fmla="*/ 4943309 h 5133542"/>
                  <a:gd name="connsiteX25" fmla="*/ 2331583 w 4663519"/>
                  <a:gd name="connsiteY25" fmla="*/ 4528627 h 5133542"/>
                  <a:gd name="connsiteX26" fmla="*/ 2505259 w 4663519"/>
                  <a:gd name="connsiteY26" fmla="*/ 4292718 h 5133542"/>
                  <a:gd name="connsiteX27" fmla="*/ 3408527 w 4663519"/>
                  <a:gd name="connsiteY27" fmla="*/ 3774186 h 5133542"/>
                  <a:gd name="connsiteX28" fmla="*/ 3588526 w 4663519"/>
                  <a:gd name="connsiteY28" fmla="*/ 3331437 h 5133542"/>
                  <a:gd name="connsiteX29" fmla="*/ 3162572 w 4663519"/>
                  <a:gd name="connsiteY29" fmla="*/ 2551013 h 5133542"/>
                  <a:gd name="connsiteX30" fmla="*/ 1811350 w 4663519"/>
                  <a:gd name="connsiteY30" fmla="*/ 3225676 h 5133542"/>
                  <a:gd name="connsiteX31" fmla="*/ 412514 w 4663519"/>
                  <a:gd name="connsiteY31" fmla="*/ 2784997 h 5133542"/>
                  <a:gd name="connsiteX32" fmla="*/ 561039 w 4663519"/>
                  <a:gd name="connsiteY3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268418 w 4663519"/>
                  <a:gd name="connsiteY20" fmla="*/ 2208247 h 5133542"/>
                  <a:gd name="connsiteX21" fmla="*/ 4046803 w 4663519"/>
                  <a:gd name="connsiteY21" fmla="*/ 4382094 h 5133542"/>
                  <a:gd name="connsiteX22" fmla="*/ 2617781 w 4663519"/>
                  <a:gd name="connsiteY22" fmla="*/ 5131538 h 5133542"/>
                  <a:gd name="connsiteX23" fmla="*/ 2413562 w 4663519"/>
                  <a:gd name="connsiteY23" fmla="*/ 4943309 h 5133542"/>
                  <a:gd name="connsiteX24" fmla="*/ 2331583 w 4663519"/>
                  <a:gd name="connsiteY24" fmla="*/ 4528627 h 5133542"/>
                  <a:gd name="connsiteX25" fmla="*/ 2505259 w 4663519"/>
                  <a:gd name="connsiteY25" fmla="*/ 4292718 h 5133542"/>
                  <a:gd name="connsiteX26" fmla="*/ 3408527 w 4663519"/>
                  <a:gd name="connsiteY26" fmla="*/ 3774186 h 5133542"/>
                  <a:gd name="connsiteX27" fmla="*/ 3588526 w 4663519"/>
                  <a:gd name="connsiteY27" fmla="*/ 3331437 h 5133542"/>
                  <a:gd name="connsiteX28" fmla="*/ 3162572 w 4663519"/>
                  <a:gd name="connsiteY28" fmla="*/ 2551013 h 5133542"/>
                  <a:gd name="connsiteX29" fmla="*/ 1811350 w 4663519"/>
                  <a:gd name="connsiteY29" fmla="*/ 3225676 h 5133542"/>
                  <a:gd name="connsiteX30" fmla="*/ 412514 w 4663519"/>
                  <a:gd name="connsiteY30" fmla="*/ 2784997 h 5133542"/>
                  <a:gd name="connsiteX31" fmla="*/ 561039 w 4663519"/>
                  <a:gd name="connsiteY3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4268418 w 4663519"/>
                  <a:gd name="connsiteY19" fmla="*/ 2208247 h 5133542"/>
                  <a:gd name="connsiteX20" fmla="*/ 4046803 w 4663519"/>
                  <a:gd name="connsiteY20" fmla="*/ 4382094 h 5133542"/>
                  <a:gd name="connsiteX21" fmla="*/ 2617781 w 4663519"/>
                  <a:gd name="connsiteY21" fmla="*/ 5131538 h 5133542"/>
                  <a:gd name="connsiteX22" fmla="*/ 2413562 w 4663519"/>
                  <a:gd name="connsiteY22" fmla="*/ 4943309 h 5133542"/>
                  <a:gd name="connsiteX23" fmla="*/ 2331583 w 4663519"/>
                  <a:gd name="connsiteY23" fmla="*/ 4528627 h 5133542"/>
                  <a:gd name="connsiteX24" fmla="*/ 2505259 w 4663519"/>
                  <a:gd name="connsiteY24" fmla="*/ 4292718 h 5133542"/>
                  <a:gd name="connsiteX25" fmla="*/ 3408527 w 4663519"/>
                  <a:gd name="connsiteY25" fmla="*/ 3774186 h 5133542"/>
                  <a:gd name="connsiteX26" fmla="*/ 3588526 w 4663519"/>
                  <a:gd name="connsiteY26" fmla="*/ 3331437 h 5133542"/>
                  <a:gd name="connsiteX27" fmla="*/ 3162572 w 4663519"/>
                  <a:gd name="connsiteY27" fmla="*/ 2551013 h 5133542"/>
                  <a:gd name="connsiteX28" fmla="*/ 1811350 w 4663519"/>
                  <a:gd name="connsiteY28" fmla="*/ 3225676 h 5133542"/>
                  <a:gd name="connsiteX29" fmla="*/ 412514 w 4663519"/>
                  <a:gd name="connsiteY29" fmla="*/ 2784997 h 5133542"/>
                  <a:gd name="connsiteX30" fmla="*/ 561039 w 4663519"/>
                  <a:gd name="connsiteY3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4268418 w 4663519"/>
                  <a:gd name="connsiteY18" fmla="*/ 2208247 h 5133542"/>
                  <a:gd name="connsiteX19" fmla="*/ 4046803 w 4663519"/>
                  <a:gd name="connsiteY19" fmla="*/ 4382094 h 5133542"/>
                  <a:gd name="connsiteX20" fmla="*/ 2617781 w 4663519"/>
                  <a:gd name="connsiteY20" fmla="*/ 5131538 h 5133542"/>
                  <a:gd name="connsiteX21" fmla="*/ 2413562 w 4663519"/>
                  <a:gd name="connsiteY21" fmla="*/ 4943309 h 5133542"/>
                  <a:gd name="connsiteX22" fmla="*/ 2331583 w 4663519"/>
                  <a:gd name="connsiteY22" fmla="*/ 4528627 h 5133542"/>
                  <a:gd name="connsiteX23" fmla="*/ 2505259 w 4663519"/>
                  <a:gd name="connsiteY23" fmla="*/ 4292718 h 5133542"/>
                  <a:gd name="connsiteX24" fmla="*/ 3408527 w 4663519"/>
                  <a:gd name="connsiteY24" fmla="*/ 3774186 h 5133542"/>
                  <a:gd name="connsiteX25" fmla="*/ 3588526 w 4663519"/>
                  <a:gd name="connsiteY25" fmla="*/ 3331437 h 5133542"/>
                  <a:gd name="connsiteX26" fmla="*/ 3162572 w 4663519"/>
                  <a:gd name="connsiteY26" fmla="*/ 2551013 h 5133542"/>
                  <a:gd name="connsiteX27" fmla="*/ 1811350 w 4663519"/>
                  <a:gd name="connsiteY27" fmla="*/ 3225676 h 5133542"/>
                  <a:gd name="connsiteX28" fmla="*/ 412514 w 4663519"/>
                  <a:gd name="connsiteY28" fmla="*/ 2784997 h 5133542"/>
                  <a:gd name="connsiteX29" fmla="*/ 561039 w 4663519"/>
                  <a:gd name="connsiteY2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4268418 w 4663519"/>
                  <a:gd name="connsiteY17" fmla="*/ 2208247 h 5133542"/>
                  <a:gd name="connsiteX18" fmla="*/ 4046803 w 4663519"/>
                  <a:gd name="connsiteY18" fmla="*/ 4382094 h 5133542"/>
                  <a:gd name="connsiteX19" fmla="*/ 2617781 w 4663519"/>
                  <a:gd name="connsiteY19" fmla="*/ 5131538 h 5133542"/>
                  <a:gd name="connsiteX20" fmla="*/ 2413562 w 4663519"/>
                  <a:gd name="connsiteY20" fmla="*/ 4943309 h 5133542"/>
                  <a:gd name="connsiteX21" fmla="*/ 2331583 w 4663519"/>
                  <a:gd name="connsiteY21" fmla="*/ 4528627 h 5133542"/>
                  <a:gd name="connsiteX22" fmla="*/ 2505259 w 4663519"/>
                  <a:gd name="connsiteY22" fmla="*/ 4292718 h 5133542"/>
                  <a:gd name="connsiteX23" fmla="*/ 3408527 w 4663519"/>
                  <a:gd name="connsiteY23" fmla="*/ 3774186 h 5133542"/>
                  <a:gd name="connsiteX24" fmla="*/ 3588526 w 4663519"/>
                  <a:gd name="connsiteY24" fmla="*/ 3331437 h 5133542"/>
                  <a:gd name="connsiteX25" fmla="*/ 3162572 w 4663519"/>
                  <a:gd name="connsiteY25" fmla="*/ 2551013 h 5133542"/>
                  <a:gd name="connsiteX26" fmla="*/ 1811350 w 4663519"/>
                  <a:gd name="connsiteY26" fmla="*/ 3225676 h 5133542"/>
                  <a:gd name="connsiteX27" fmla="*/ 412514 w 4663519"/>
                  <a:gd name="connsiteY27" fmla="*/ 2784997 h 5133542"/>
                  <a:gd name="connsiteX28" fmla="*/ 561039 w 4663519"/>
                  <a:gd name="connsiteY2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4268418 w 4663519"/>
                  <a:gd name="connsiteY16" fmla="*/ 2208247 h 5133542"/>
                  <a:gd name="connsiteX17" fmla="*/ 4046803 w 4663519"/>
                  <a:gd name="connsiteY17" fmla="*/ 4382094 h 5133542"/>
                  <a:gd name="connsiteX18" fmla="*/ 2617781 w 4663519"/>
                  <a:gd name="connsiteY18" fmla="*/ 5131538 h 5133542"/>
                  <a:gd name="connsiteX19" fmla="*/ 2413562 w 4663519"/>
                  <a:gd name="connsiteY19" fmla="*/ 4943309 h 5133542"/>
                  <a:gd name="connsiteX20" fmla="*/ 2331583 w 4663519"/>
                  <a:gd name="connsiteY20" fmla="*/ 4528627 h 5133542"/>
                  <a:gd name="connsiteX21" fmla="*/ 2505259 w 4663519"/>
                  <a:gd name="connsiteY21" fmla="*/ 4292718 h 5133542"/>
                  <a:gd name="connsiteX22" fmla="*/ 3408527 w 4663519"/>
                  <a:gd name="connsiteY22" fmla="*/ 3774186 h 5133542"/>
                  <a:gd name="connsiteX23" fmla="*/ 3588526 w 4663519"/>
                  <a:gd name="connsiteY23" fmla="*/ 3331437 h 5133542"/>
                  <a:gd name="connsiteX24" fmla="*/ 3162572 w 4663519"/>
                  <a:gd name="connsiteY24" fmla="*/ 2551013 h 5133542"/>
                  <a:gd name="connsiteX25" fmla="*/ 1811350 w 4663519"/>
                  <a:gd name="connsiteY25" fmla="*/ 3225676 h 5133542"/>
                  <a:gd name="connsiteX26" fmla="*/ 412514 w 4663519"/>
                  <a:gd name="connsiteY26" fmla="*/ 2784997 h 5133542"/>
                  <a:gd name="connsiteX27" fmla="*/ 561039 w 4663519"/>
                  <a:gd name="connsiteY2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3286767 w 4663519"/>
                  <a:gd name="connsiteY14" fmla="*/ 1652115 h 5133542"/>
                  <a:gd name="connsiteX15" fmla="*/ 4268418 w 4663519"/>
                  <a:gd name="connsiteY15" fmla="*/ 2208247 h 5133542"/>
                  <a:gd name="connsiteX16" fmla="*/ 4046803 w 4663519"/>
                  <a:gd name="connsiteY16" fmla="*/ 4382094 h 5133542"/>
                  <a:gd name="connsiteX17" fmla="*/ 2617781 w 4663519"/>
                  <a:gd name="connsiteY17" fmla="*/ 5131538 h 5133542"/>
                  <a:gd name="connsiteX18" fmla="*/ 2413562 w 4663519"/>
                  <a:gd name="connsiteY18" fmla="*/ 4943309 h 5133542"/>
                  <a:gd name="connsiteX19" fmla="*/ 2331583 w 4663519"/>
                  <a:gd name="connsiteY19" fmla="*/ 4528627 h 5133542"/>
                  <a:gd name="connsiteX20" fmla="*/ 2505259 w 4663519"/>
                  <a:gd name="connsiteY20" fmla="*/ 4292718 h 5133542"/>
                  <a:gd name="connsiteX21" fmla="*/ 3408527 w 4663519"/>
                  <a:gd name="connsiteY21" fmla="*/ 3774186 h 5133542"/>
                  <a:gd name="connsiteX22" fmla="*/ 3588526 w 4663519"/>
                  <a:gd name="connsiteY22" fmla="*/ 3331437 h 5133542"/>
                  <a:gd name="connsiteX23" fmla="*/ 3162572 w 4663519"/>
                  <a:gd name="connsiteY23" fmla="*/ 2551013 h 5133542"/>
                  <a:gd name="connsiteX24" fmla="*/ 1811350 w 4663519"/>
                  <a:gd name="connsiteY24" fmla="*/ 3225676 h 5133542"/>
                  <a:gd name="connsiteX25" fmla="*/ 412514 w 4663519"/>
                  <a:gd name="connsiteY25" fmla="*/ 2784997 h 5133542"/>
                  <a:gd name="connsiteX26" fmla="*/ 561039 w 4663519"/>
                  <a:gd name="connsiteY2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3286767 w 4663519"/>
                  <a:gd name="connsiteY13" fmla="*/ 1652115 h 5133542"/>
                  <a:gd name="connsiteX14" fmla="*/ 4268418 w 4663519"/>
                  <a:gd name="connsiteY14" fmla="*/ 2208247 h 5133542"/>
                  <a:gd name="connsiteX15" fmla="*/ 4046803 w 4663519"/>
                  <a:gd name="connsiteY15" fmla="*/ 4382094 h 5133542"/>
                  <a:gd name="connsiteX16" fmla="*/ 2617781 w 4663519"/>
                  <a:gd name="connsiteY16" fmla="*/ 5131538 h 5133542"/>
                  <a:gd name="connsiteX17" fmla="*/ 2413562 w 4663519"/>
                  <a:gd name="connsiteY17" fmla="*/ 4943309 h 5133542"/>
                  <a:gd name="connsiteX18" fmla="*/ 2331583 w 4663519"/>
                  <a:gd name="connsiteY18" fmla="*/ 4528627 h 5133542"/>
                  <a:gd name="connsiteX19" fmla="*/ 2505259 w 4663519"/>
                  <a:gd name="connsiteY19" fmla="*/ 4292718 h 5133542"/>
                  <a:gd name="connsiteX20" fmla="*/ 3408527 w 4663519"/>
                  <a:gd name="connsiteY20" fmla="*/ 3774186 h 5133542"/>
                  <a:gd name="connsiteX21" fmla="*/ 3588526 w 4663519"/>
                  <a:gd name="connsiteY21" fmla="*/ 3331437 h 5133542"/>
                  <a:gd name="connsiteX22" fmla="*/ 3162572 w 4663519"/>
                  <a:gd name="connsiteY22" fmla="*/ 2551013 h 5133542"/>
                  <a:gd name="connsiteX23" fmla="*/ 1811350 w 4663519"/>
                  <a:gd name="connsiteY23" fmla="*/ 3225676 h 5133542"/>
                  <a:gd name="connsiteX24" fmla="*/ 412514 w 4663519"/>
                  <a:gd name="connsiteY24" fmla="*/ 2784997 h 5133542"/>
                  <a:gd name="connsiteX25" fmla="*/ 561039 w 4663519"/>
                  <a:gd name="connsiteY2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3286767 w 4663519"/>
                  <a:gd name="connsiteY12" fmla="*/ 1652115 h 5133542"/>
                  <a:gd name="connsiteX13" fmla="*/ 4268418 w 4663519"/>
                  <a:gd name="connsiteY13" fmla="*/ 2208247 h 5133542"/>
                  <a:gd name="connsiteX14" fmla="*/ 4046803 w 4663519"/>
                  <a:gd name="connsiteY14" fmla="*/ 4382094 h 5133542"/>
                  <a:gd name="connsiteX15" fmla="*/ 2617781 w 4663519"/>
                  <a:gd name="connsiteY15" fmla="*/ 5131538 h 5133542"/>
                  <a:gd name="connsiteX16" fmla="*/ 2413562 w 4663519"/>
                  <a:gd name="connsiteY16" fmla="*/ 4943309 h 5133542"/>
                  <a:gd name="connsiteX17" fmla="*/ 2331583 w 4663519"/>
                  <a:gd name="connsiteY17" fmla="*/ 4528627 h 5133542"/>
                  <a:gd name="connsiteX18" fmla="*/ 2505259 w 4663519"/>
                  <a:gd name="connsiteY18" fmla="*/ 4292718 h 5133542"/>
                  <a:gd name="connsiteX19" fmla="*/ 3408527 w 4663519"/>
                  <a:gd name="connsiteY19" fmla="*/ 3774186 h 5133542"/>
                  <a:gd name="connsiteX20" fmla="*/ 3588526 w 4663519"/>
                  <a:gd name="connsiteY20" fmla="*/ 3331437 h 5133542"/>
                  <a:gd name="connsiteX21" fmla="*/ 3162572 w 4663519"/>
                  <a:gd name="connsiteY21" fmla="*/ 2551013 h 5133542"/>
                  <a:gd name="connsiteX22" fmla="*/ 1811350 w 4663519"/>
                  <a:gd name="connsiteY22" fmla="*/ 3225676 h 5133542"/>
                  <a:gd name="connsiteX23" fmla="*/ 412514 w 4663519"/>
                  <a:gd name="connsiteY23" fmla="*/ 2784997 h 5133542"/>
                  <a:gd name="connsiteX24" fmla="*/ 561039 w 4663519"/>
                  <a:gd name="connsiteY2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1094143 w 4663519"/>
                  <a:gd name="connsiteY9" fmla="*/ 2093910 h 5133542"/>
                  <a:gd name="connsiteX10" fmla="*/ 1791337 w 4663519"/>
                  <a:gd name="connsiteY10" fmla="*/ 2254124 h 5133542"/>
                  <a:gd name="connsiteX11" fmla="*/ 3286767 w 4663519"/>
                  <a:gd name="connsiteY11" fmla="*/ 1652115 h 5133542"/>
                  <a:gd name="connsiteX12" fmla="*/ 4268418 w 4663519"/>
                  <a:gd name="connsiteY12" fmla="*/ 2208247 h 5133542"/>
                  <a:gd name="connsiteX13" fmla="*/ 4046803 w 4663519"/>
                  <a:gd name="connsiteY13" fmla="*/ 4382094 h 5133542"/>
                  <a:gd name="connsiteX14" fmla="*/ 2617781 w 4663519"/>
                  <a:gd name="connsiteY14" fmla="*/ 5131538 h 5133542"/>
                  <a:gd name="connsiteX15" fmla="*/ 2413562 w 4663519"/>
                  <a:gd name="connsiteY15" fmla="*/ 4943309 h 5133542"/>
                  <a:gd name="connsiteX16" fmla="*/ 2331583 w 4663519"/>
                  <a:gd name="connsiteY16" fmla="*/ 4528627 h 5133542"/>
                  <a:gd name="connsiteX17" fmla="*/ 2505259 w 4663519"/>
                  <a:gd name="connsiteY17" fmla="*/ 4292718 h 5133542"/>
                  <a:gd name="connsiteX18" fmla="*/ 3408527 w 4663519"/>
                  <a:gd name="connsiteY18" fmla="*/ 3774186 h 5133542"/>
                  <a:gd name="connsiteX19" fmla="*/ 3588526 w 4663519"/>
                  <a:gd name="connsiteY19" fmla="*/ 3331437 h 5133542"/>
                  <a:gd name="connsiteX20" fmla="*/ 3162572 w 4663519"/>
                  <a:gd name="connsiteY20" fmla="*/ 2551013 h 5133542"/>
                  <a:gd name="connsiteX21" fmla="*/ 1811350 w 4663519"/>
                  <a:gd name="connsiteY21" fmla="*/ 3225676 h 5133542"/>
                  <a:gd name="connsiteX22" fmla="*/ 412514 w 4663519"/>
                  <a:gd name="connsiteY22" fmla="*/ 2784997 h 5133542"/>
                  <a:gd name="connsiteX23" fmla="*/ 561039 w 4663519"/>
                  <a:gd name="connsiteY2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919349 w 4663519"/>
                  <a:gd name="connsiteY7" fmla="*/ 1952516 h 5133542"/>
                  <a:gd name="connsiteX8" fmla="*/ 1094143 w 4663519"/>
                  <a:gd name="connsiteY8" fmla="*/ 2093910 h 5133542"/>
                  <a:gd name="connsiteX9" fmla="*/ 1791337 w 4663519"/>
                  <a:gd name="connsiteY9" fmla="*/ 2254124 h 5133542"/>
                  <a:gd name="connsiteX10" fmla="*/ 3286767 w 4663519"/>
                  <a:gd name="connsiteY10" fmla="*/ 1652115 h 5133542"/>
                  <a:gd name="connsiteX11" fmla="*/ 4268418 w 4663519"/>
                  <a:gd name="connsiteY11" fmla="*/ 2208247 h 5133542"/>
                  <a:gd name="connsiteX12" fmla="*/ 4046803 w 4663519"/>
                  <a:gd name="connsiteY12" fmla="*/ 4382094 h 5133542"/>
                  <a:gd name="connsiteX13" fmla="*/ 2617781 w 4663519"/>
                  <a:gd name="connsiteY13" fmla="*/ 5131538 h 5133542"/>
                  <a:gd name="connsiteX14" fmla="*/ 2413562 w 4663519"/>
                  <a:gd name="connsiteY14" fmla="*/ 4943309 h 5133542"/>
                  <a:gd name="connsiteX15" fmla="*/ 2331583 w 4663519"/>
                  <a:gd name="connsiteY15" fmla="*/ 4528627 h 5133542"/>
                  <a:gd name="connsiteX16" fmla="*/ 2505259 w 4663519"/>
                  <a:gd name="connsiteY16" fmla="*/ 4292718 h 5133542"/>
                  <a:gd name="connsiteX17" fmla="*/ 3408527 w 4663519"/>
                  <a:gd name="connsiteY17" fmla="*/ 3774186 h 5133542"/>
                  <a:gd name="connsiteX18" fmla="*/ 3588526 w 4663519"/>
                  <a:gd name="connsiteY18" fmla="*/ 3331437 h 5133542"/>
                  <a:gd name="connsiteX19" fmla="*/ 3162572 w 4663519"/>
                  <a:gd name="connsiteY19" fmla="*/ 2551013 h 5133542"/>
                  <a:gd name="connsiteX20" fmla="*/ 1811350 w 4663519"/>
                  <a:gd name="connsiteY20" fmla="*/ 3225676 h 5133542"/>
                  <a:gd name="connsiteX21" fmla="*/ 412514 w 4663519"/>
                  <a:gd name="connsiteY21" fmla="*/ 2784997 h 5133542"/>
                  <a:gd name="connsiteX22" fmla="*/ 561039 w 4663519"/>
                  <a:gd name="connsiteY2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94143 w 4663519"/>
                  <a:gd name="connsiteY7" fmla="*/ 2093910 h 5133542"/>
                  <a:gd name="connsiteX8" fmla="*/ 1791337 w 4663519"/>
                  <a:gd name="connsiteY8" fmla="*/ 2254124 h 5133542"/>
                  <a:gd name="connsiteX9" fmla="*/ 3286767 w 4663519"/>
                  <a:gd name="connsiteY9" fmla="*/ 1652115 h 5133542"/>
                  <a:gd name="connsiteX10" fmla="*/ 4268418 w 4663519"/>
                  <a:gd name="connsiteY10" fmla="*/ 2208247 h 5133542"/>
                  <a:gd name="connsiteX11" fmla="*/ 4046803 w 4663519"/>
                  <a:gd name="connsiteY11" fmla="*/ 4382094 h 5133542"/>
                  <a:gd name="connsiteX12" fmla="*/ 2617781 w 4663519"/>
                  <a:gd name="connsiteY12" fmla="*/ 5131538 h 5133542"/>
                  <a:gd name="connsiteX13" fmla="*/ 2413562 w 4663519"/>
                  <a:gd name="connsiteY13" fmla="*/ 4943309 h 5133542"/>
                  <a:gd name="connsiteX14" fmla="*/ 2331583 w 4663519"/>
                  <a:gd name="connsiteY14" fmla="*/ 4528627 h 5133542"/>
                  <a:gd name="connsiteX15" fmla="*/ 2505259 w 4663519"/>
                  <a:gd name="connsiteY15" fmla="*/ 4292718 h 5133542"/>
                  <a:gd name="connsiteX16" fmla="*/ 3408527 w 4663519"/>
                  <a:gd name="connsiteY16" fmla="*/ 3774186 h 5133542"/>
                  <a:gd name="connsiteX17" fmla="*/ 3588526 w 4663519"/>
                  <a:gd name="connsiteY17" fmla="*/ 3331437 h 5133542"/>
                  <a:gd name="connsiteX18" fmla="*/ 3162572 w 4663519"/>
                  <a:gd name="connsiteY18" fmla="*/ 2551013 h 5133542"/>
                  <a:gd name="connsiteX19" fmla="*/ 1811350 w 4663519"/>
                  <a:gd name="connsiteY19" fmla="*/ 3225676 h 5133542"/>
                  <a:gd name="connsiteX20" fmla="*/ 412514 w 4663519"/>
                  <a:gd name="connsiteY20" fmla="*/ 2784997 h 5133542"/>
                  <a:gd name="connsiteX21" fmla="*/ 561039 w 4663519"/>
                  <a:gd name="connsiteY2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4268418 w 4663519"/>
                  <a:gd name="connsiteY8" fmla="*/ 2208247 h 5133542"/>
                  <a:gd name="connsiteX9" fmla="*/ 4046803 w 4663519"/>
                  <a:gd name="connsiteY9" fmla="*/ 4382094 h 5133542"/>
                  <a:gd name="connsiteX10" fmla="*/ 2617781 w 4663519"/>
                  <a:gd name="connsiteY10" fmla="*/ 5131538 h 5133542"/>
                  <a:gd name="connsiteX11" fmla="*/ 2413562 w 4663519"/>
                  <a:gd name="connsiteY11" fmla="*/ 4943309 h 5133542"/>
                  <a:gd name="connsiteX12" fmla="*/ 2331583 w 4663519"/>
                  <a:gd name="connsiteY12" fmla="*/ 4528627 h 5133542"/>
                  <a:gd name="connsiteX13" fmla="*/ 2505259 w 4663519"/>
                  <a:gd name="connsiteY13" fmla="*/ 4292718 h 5133542"/>
                  <a:gd name="connsiteX14" fmla="*/ 3408527 w 4663519"/>
                  <a:gd name="connsiteY14" fmla="*/ 3774186 h 5133542"/>
                  <a:gd name="connsiteX15" fmla="*/ 3588526 w 4663519"/>
                  <a:gd name="connsiteY15" fmla="*/ 3331437 h 5133542"/>
                  <a:gd name="connsiteX16" fmla="*/ 3162572 w 4663519"/>
                  <a:gd name="connsiteY16" fmla="*/ 2551013 h 5133542"/>
                  <a:gd name="connsiteX17" fmla="*/ 1811350 w 4663519"/>
                  <a:gd name="connsiteY17" fmla="*/ 3225676 h 5133542"/>
                  <a:gd name="connsiteX18" fmla="*/ 412514 w 4663519"/>
                  <a:gd name="connsiteY18" fmla="*/ 2784997 h 5133542"/>
                  <a:gd name="connsiteX19" fmla="*/ 561039 w 4663519"/>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60116"/>
                  <a:gd name="connsiteY0" fmla="*/ 684240 h 5133542"/>
                  <a:gd name="connsiteX1" fmla="*/ 1923592 w 4660116"/>
                  <a:gd name="connsiteY1" fmla="*/ 1264 h 5133542"/>
                  <a:gd name="connsiteX2" fmla="*/ 2127324 w 4660116"/>
                  <a:gd name="connsiteY2" fmla="*/ 189981 h 5133542"/>
                  <a:gd name="connsiteX3" fmla="*/ 2219454 w 4660116"/>
                  <a:gd name="connsiteY3" fmla="*/ 594512 h 5133542"/>
                  <a:gd name="connsiteX4" fmla="*/ 2058275 w 4660116"/>
                  <a:gd name="connsiteY4" fmla="*/ 817924 h 5133542"/>
                  <a:gd name="connsiteX5" fmla="*/ 1198388 w 4660116"/>
                  <a:gd name="connsiteY5" fmla="*/ 1293074 h 5133542"/>
                  <a:gd name="connsiteX6" fmla="*/ 1054405 w 4660116"/>
                  <a:gd name="connsiteY6" fmla="*/ 2034439 h 5133542"/>
                  <a:gd name="connsiteX7" fmla="*/ 2015369 w 4660116"/>
                  <a:gd name="connsiteY7" fmla="*/ 1973372 h 5133542"/>
                  <a:gd name="connsiteX8" fmla="*/ 4288271 w 4660116"/>
                  <a:gd name="connsiteY8" fmla="*/ 2126007 h 5133542"/>
                  <a:gd name="connsiteX9" fmla="*/ 4046803 w 4660116"/>
                  <a:gd name="connsiteY9" fmla="*/ 4382094 h 5133542"/>
                  <a:gd name="connsiteX10" fmla="*/ 2617781 w 4660116"/>
                  <a:gd name="connsiteY10" fmla="*/ 5131538 h 5133542"/>
                  <a:gd name="connsiteX11" fmla="*/ 2413562 w 4660116"/>
                  <a:gd name="connsiteY11" fmla="*/ 4943309 h 5133542"/>
                  <a:gd name="connsiteX12" fmla="*/ 2331583 w 4660116"/>
                  <a:gd name="connsiteY12" fmla="*/ 4528627 h 5133542"/>
                  <a:gd name="connsiteX13" fmla="*/ 2505259 w 4660116"/>
                  <a:gd name="connsiteY13" fmla="*/ 4292718 h 5133542"/>
                  <a:gd name="connsiteX14" fmla="*/ 3408527 w 4660116"/>
                  <a:gd name="connsiteY14" fmla="*/ 3774186 h 5133542"/>
                  <a:gd name="connsiteX15" fmla="*/ 3588526 w 4660116"/>
                  <a:gd name="connsiteY15" fmla="*/ 3331437 h 5133542"/>
                  <a:gd name="connsiteX16" fmla="*/ 3162572 w 4660116"/>
                  <a:gd name="connsiteY16" fmla="*/ 2551013 h 5133542"/>
                  <a:gd name="connsiteX17" fmla="*/ 1811350 w 4660116"/>
                  <a:gd name="connsiteY17" fmla="*/ 3225676 h 5133542"/>
                  <a:gd name="connsiteX18" fmla="*/ 412514 w 4660116"/>
                  <a:gd name="connsiteY18" fmla="*/ 2784997 h 5133542"/>
                  <a:gd name="connsiteX19" fmla="*/ 561039 w 4660116"/>
                  <a:gd name="connsiteY19" fmla="*/ 684240 h 5133542"/>
                  <a:gd name="connsiteX0" fmla="*/ 561039 w 4633853"/>
                  <a:gd name="connsiteY0" fmla="*/ 684240 h 5133542"/>
                  <a:gd name="connsiteX1" fmla="*/ 1923592 w 4633853"/>
                  <a:gd name="connsiteY1" fmla="*/ 1264 h 5133542"/>
                  <a:gd name="connsiteX2" fmla="*/ 2127324 w 4633853"/>
                  <a:gd name="connsiteY2" fmla="*/ 189981 h 5133542"/>
                  <a:gd name="connsiteX3" fmla="*/ 2219454 w 4633853"/>
                  <a:gd name="connsiteY3" fmla="*/ 594512 h 5133542"/>
                  <a:gd name="connsiteX4" fmla="*/ 2058275 w 4633853"/>
                  <a:gd name="connsiteY4" fmla="*/ 817924 h 5133542"/>
                  <a:gd name="connsiteX5" fmla="*/ 1198388 w 4633853"/>
                  <a:gd name="connsiteY5" fmla="*/ 1293074 h 5133542"/>
                  <a:gd name="connsiteX6" fmla="*/ 1054405 w 4633853"/>
                  <a:gd name="connsiteY6" fmla="*/ 2034439 h 5133542"/>
                  <a:gd name="connsiteX7" fmla="*/ 2015369 w 4633853"/>
                  <a:gd name="connsiteY7" fmla="*/ 1973372 h 5133542"/>
                  <a:gd name="connsiteX8" fmla="*/ 4288271 w 4633853"/>
                  <a:gd name="connsiteY8" fmla="*/ 2126007 h 5133542"/>
                  <a:gd name="connsiteX9" fmla="*/ 4046803 w 4633853"/>
                  <a:gd name="connsiteY9" fmla="*/ 4382094 h 5133542"/>
                  <a:gd name="connsiteX10" fmla="*/ 2617781 w 4633853"/>
                  <a:gd name="connsiteY10" fmla="*/ 5131538 h 5133542"/>
                  <a:gd name="connsiteX11" fmla="*/ 2413562 w 4633853"/>
                  <a:gd name="connsiteY11" fmla="*/ 4943309 h 5133542"/>
                  <a:gd name="connsiteX12" fmla="*/ 2331583 w 4633853"/>
                  <a:gd name="connsiteY12" fmla="*/ 4528627 h 5133542"/>
                  <a:gd name="connsiteX13" fmla="*/ 2505259 w 4633853"/>
                  <a:gd name="connsiteY13" fmla="*/ 4292718 h 5133542"/>
                  <a:gd name="connsiteX14" fmla="*/ 3408527 w 4633853"/>
                  <a:gd name="connsiteY14" fmla="*/ 3774186 h 5133542"/>
                  <a:gd name="connsiteX15" fmla="*/ 3588526 w 4633853"/>
                  <a:gd name="connsiteY15" fmla="*/ 3331437 h 5133542"/>
                  <a:gd name="connsiteX16" fmla="*/ 3162572 w 4633853"/>
                  <a:gd name="connsiteY16" fmla="*/ 2551013 h 5133542"/>
                  <a:gd name="connsiteX17" fmla="*/ 1811350 w 4633853"/>
                  <a:gd name="connsiteY17" fmla="*/ 3225676 h 5133542"/>
                  <a:gd name="connsiteX18" fmla="*/ 412514 w 4633853"/>
                  <a:gd name="connsiteY18" fmla="*/ 2784997 h 5133542"/>
                  <a:gd name="connsiteX19" fmla="*/ 561039 w 4633853"/>
                  <a:gd name="connsiteY19" fmla="*/ 684240 h 5133542"/>
                  <a:gd name="connsiteX0" fmla="*/ 561039 w 4640199"/>
                  <a:gd name="connsiteY0" fmla="*/ 684240 h 5133542"/>
                  <a:gd name="connsiteX1" fmla="*/ 1923592 w 4640199"/>
                  <a:gd name="connsiteY1" fmla="*/ 1264 h 5133542"/>
                  <a:gd name="connsiteX2" fmla="*/ 2127324 w 4640199"/>
                  <a:gd name="connsiteY2" fmla="*/ 189981 h 5133542"/>
                  <a:gd name="connsiteX3" fmla="*/ 2219454 w 4640199"/>
                  <a:gd name="connsiteY3" fmla="*/ 594512 h 5133542"/>
                  <a:gd name="connsiteX4" fmla="*/ 2058275 w 4640199"/>
                  <a:gd name="connsiteY4" fmla="*/ 817924 h 5133542"/>
                  <a:gd name="connsiteX5" fmla="*/ 1198388 w 4640199"/>
                  <a:gd name="connsiteY5" fmla="*/ 1293074 h 5133542"/>
                  <a:gd name="connsiteX6" fmla="*/ 1054405 w 4640199"/>
                  <a:gd name="connsiteY6" fmla="*/ 2034439 h 5133542"/>
                  <a:gd name="connsiteX7" fmla="*/ 2015369 w 4640199"/>
                  <a:gd name="connsiteY7" fmla="*/ 1973372 h 5133542"/>
                  <a:gd name="connsiteX8" fmla="*/ 4288271 w 4640199"/>
                  <a:gd name="connsiteY8" fmla="*/ 2126007 h 5133542"/>
                  <a:gd name="connsiteX9" fmla="*/ 4063817 w 4640199"/>
                  <a:gd name="connsiteY9" fmla="*/ 4393438 h 5133542"/>
                  <a:gd name="connsiteX10" fmla="*/ 2617781 w 4640199"/>
                  <a:gd name="connsiteY10" fmla="*/ 5131538 h 5133542"/>
                  <a:gd name="connsiteX11" fmla="*/ 2413562 w 4640199"/>
                  <a:gd name="connsiteY11" fmla="*/ 4943309 h 5133542"/>
                  <a:gd name="connsiteX12" fmla="*/ 2331583 w 4640199"/>
                  <a:gd name="connsiteY12" fmla="*/ 4528627 h 5133542"/>
                  <a:gd name="connsiteX13" fmla="*/ 2505259 w 4640199"/>
                  <a:gd name="connsiteY13" fmla="*/ 4292718 h 5133542"/>
                  <a:gd name="connsiteX14" fmla="*/ 3408527 w 4640199"/>
                  <a:gd name="connsiteY14" fmla="*/ 3774186 h 5133542"/>
                  <a:gd name="connsiteX15" fmla="*/ 3588526 w 4640199"/>
                  <a:gd name="connsiteY15" fmla="*/ 3331437 h 5133542"/>
                  <a:gd name="connsiteX16" fmla="*/ 3162572 w 4640199"/>
                  <a:gd name="connsiteY16" fmla="*/ 2551013 h 5133542"/>
                  <a:gd name="connsiteX17" fmla="*/ 1811350 w 4640199"/>
                  <a:gd name="connsiteY17" fmla="*/ 3225676 h 5133542"/>
                  <a:gd name="connsiteX18" fmla="*/ 412514 w 4640199"/>
                  <a:gd name="connsiteY18" fmla="*/ 2784997 h 5133542"/>
                  <a:gd name="connsiteX19" fmla="*/ 561039 w 4640199"/>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162572 w 4659661"/>
                  <a:gd name="connsiteY16" fmla="*/ 2551013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13766 w 4659661"/>
                  <a:gd name="connsiteY13" fmla="*/ 426152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99558"/>
                  <a:gd name="connsiteY0" fmla="*/ 684240 h 5141815"/>
                  <a:gd name="connsiteX1" fmla="*/ 1923592 w 4599558"/>
                  <a:gd name="connsiteY1" fmla="*/ 1264 h 5141815"/>
                  <a:gd name="connsiteX2" fmla="*/ 2127324 w 4599558"/>
                  <a:gd name="connsiteY2" fmla="*/ 189981 h 5141815"/>
                  <a:gd name="connsiteX3" fmla="*/ 2219454 w 4599558"/>
                  <a:gd name="connsiteY3" fmla="*/ 594512 h 5141815"/>
                  <a:gd name="connsiteX4" fmla="*/ 2058275 w 4599558"/>
                  <a:gd name="connsiteY4" fmla="*/ 817924 h 5141815"/>
                  <a:gd name="connsiteX5" fmla="*/ 1198388 w 4599558"/>
                  <a:gd name="connsiteY5" fmla="*/ 1293074 h 5141815"/>
                  <a:gd name="connsiteX6" fmla="*/ 1054405 w 4599558"/>
                  <a:gd name="connsiteY6" fmla="*/ 2034439 h 5141815"/>
                  <a:gd name="connsiteX7" fmla="*/ 2015369 w 4599558"/>
                  <a:gd name="connsiteY7" fmla="*/ 1973372 h 5141815"/>
                  <a:gd name="connsiteX8" fmla="*/ 4288271 w 4599558"/>
                  <a:gd name="connsiteY8" fmla="*/ 2126007 h 5141815"/>
                  <a:gd name="connsiteX9" fmla="*/ 4063817 w 4599558"/>
                  <a:gd name="connsiteY9" fmla="*/ 4393438 h 5141815"/>
                  <a:gd name="connsiteX10" fmla="*/ 2648975 w 4599558"/>
                  <a:gd name="connsiteY10" fmla="*/ 5140045 h 5141815"/>
                  <a:gd name="connsiteX11" fmla="*/ 2413562 w 4599558"/>
                  <a:gd name="connsiteY11" fmla="*/ 4943309 h 5141815"/>
                  <a:gd name="connsiteX12" fmla="*/ 2331583 w 4599558"/>
                  <a:gd name="connsiteY12" fmla="*/ 4528627 h 5141815"/>
                  <a:gd name="connsiteX13" fmla="*/ 2513766 w 4599558"/>
                  <a:gd name="connsiteY13" fmla="*/ 4261523 h 5141815"/>
                  <a:gd name="connsiteX14" fmla="*/ 3385841 w 4599558"/>
                  <a:gd name="connsiteY14" fmla="*/ 3768516 h 5141815"/>
                  <a:gd name="connsiteX15" fmla="*/ 3534071 w 4599558"/>
                  <a:gd name="connsiteY15" fmla="*/ 2933856 h 5141815"/>
                  <a:gd name="connsiteX16" fmla="*/ 1811350 w 4599558"/>
                  <a:gd name="connsiteY16" fmla="*/ 3225676 h 5141815"/>
                  <a:gd name="connsiteX17" fmla="*/ 412514 w 4599558"/>
                  <a:gd name="connsiteY17" fmla="*/ 2784997 h 5141815"/>
                  <a:gd name="connsiteX18" fmla="*/ 561039 w 4599558"/>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334 w 4101585"/>
                  <a:gd name="connsiteY0" fmla="*/ 684240 h 5141815"/>
                  <a:gd name="connsiteX1" fmla="*/ 1362887 w 4101585"/>
                  <a:gd name="connsiteY1" fmla="*/ 1264 h 5141815"/>
                  <a:gd name="connsiteX2" fmla="*/ 1566619 w 4101585"/>
                  <a:gd name="connsiteY2" fmla="*/ 189981 h 5141815"/>
                  <a:gd name="connsiteX3" fmla="*/ 1658749 w 4101585"/>
                  <a:gd name="connsiteY3" fmla="*/ 594512 h 5141815"/>
                  <a:gd name="connsiteX4" fmla="*/ 1497570 w 4101585"/>
                  <a:gd name="connsiteY4" fmla="*/ 817924 h 5141815"/>
                  <a:gd name="connsiteX5" fmla="*/ 637683 w 4101585"/>
                  <a:gd name="connsiteY5" fmla="*/ 1293074 h 5141815"/>
                  <a:gd name="connsiteX6" fmla="*/ 493700 w 4101585"/>
                  <a:gd name="connsiteY6" fmla="*/ 2034439 h 5141815"/>
                  <a:gd name="connsiteX7" fmla="*/ 1454664 w 4101585"/>
                  <a:gd name="connsiteY7" fmla="*/ 1973372 h 5141815"/>
                  <a:gd name="connsiteX8" fmla="*/ 3727566 w 4101585"/>
                  <a:gd name="connsiteY8" fmla="*/ 2126007 h 5141815"/>
                  <a:gd name="connsiteX9" fmla="*/ 3503112 w 4101585"/>
                  <a:gd name="connsiteY9" fmla="*/ 4393438 h 5141815"/>
                  <a:gd name="connsiteX10" fmla="*/ 2088270 w 4101585"/>
                  <a:gd name="connsiteY10" fmla="*/ 5140045 h 5141815"/>
                  <a:gd name="connsiteX11" fmla="*/ 1852857 w 4101585"/>
                  <a:gd name="connsiteY11" fmla="*/ 4943309 h 5141815"/>
                  <a:gd name="connsiteX12" fmla="*/ 1770878 w 4101585"/>
                  <a:gd name="connsiteY12" fmla="*/ 4528627 h 5141815"/>
                  <a:gd name="connsiteX13" fmla="*/ 1953061 w 4101585"/>
                  <a:gd name="connsiteY13" fmla="*/ 4261523 h 5141815"/>
                  <a:gd name="connsiteX14" fmla="*/ 2825136 w 4101585"/>
                  <a:gd name="connsiteY14" fmla="*/ 3768516 h 5141815"/>
                  <a:gd name="connsiteX15" fmla="*/ 2973366 w 4101585"/>
                  <a:gd name="connsiteY15" fmla="*/ 2933856 h 5141815"/>
                  <a:gd name="connsiteX16" fmla="*/ 1250645 w 4101585"/>
                  <a:gd name="connsiteY16" fmla="*/ 3225676 h 5141815"/>
                  <a:gd name="connsiteX17" fmla="*/ 334 w 4101585"/>
                  <a:gd name="connsiteY17" fmla="*/ 684240 h 5141815"/>
                  <a:gd name="connsiteX0" fmla="*/ 8044 w 4109295"/>
                  <a:gd name="connsiteY0" fmla="*/ 684240 h 5141815"/>
                  <a:gd name="connsiteX1" fmla="*/ 1370597 w 4109295"/>
                  <a:gd name="connsiteY1" fmla="*/ 1264 h 5141815"/>
                  <a:gd name="connsiteX2" fmla="*/ 1574329 w 4109295"/>
                  <a:gd name="connsiteY2" fmla="*/ 189981 h 5141815"/>
                  <a:gd name="connsiteX3" fmla="*/ 1666459 w 4109295"/>
                  <a:gd name="connsiteY3" fmla="*/ 594512 h 5141815"/>
                  <a:gd name="connsiteX4" fmla="*/ 1505280 w 4109295"/>
                  <a:gd name="connsiteY4" fmla="*/ 817924 h 5141815"/>
                  <a:gd name="connsiteX5" fmla="*/ 645393 w 4109295"/>
                  <a:gd name="connsiteY5" fmla="*/ 1293074 h 5141815"/>
                  <a:gd name="connsiteX6" fmla="*/ 501410 w 4109295"/>
                  <a:gd name="connsiteY6" fmla="*/ 2034439 h 5141815"/>
                  <a:gd name="connsiteX7" fmla="*/ 1462374 w 4109295"/>
                  <a:gd name="connsiteY7" fmla="*/ 1973372 h 5141815"/>
                  <a:gd name="connsiteX8" fmla="*/ 3735276 w 4109295"/>
                  <a:gd name="connsiteY8" fmla="*/ 2126007 h 5141815"/>
                  <a:gd name="connsiteX9" fmla="*/ 3510822 w 4109295"/>
                  <a:gd name="connsiteY9" fmla="*/ 4393438 h 5141815"/>
                  <a:gd name="connsiteX10" fmla="*/ 2095980 w 4109295"/>
                  <a:gd name="connsiteY10" fmla="*/ 5140045 h 5141815"/>
                  <a:gd name="connsiteX11" fmla="*/ 1860567 w 4109295"/>
                  <a:gd name="connsiteY11" fmla="*/ 4943309 h 5141815"/>
                  <a:gd name="connsiteX12" fmla="*/ 1778588 w 4109295"/>
                  <a:gd name="connsiteY12" fmla="*/ 4528627 h 5141815"/>
                  <a:gd name="connsiteX13" fmla="*/ 1960771 w 4109295"/>
                  <a:gd name="connsiteY13" fmla="*/ 4261523 h 5141815"/>
                  <a:gd name="connsiteX14" fmla="*/ 2832846 w 4109295"/>
                  <a:gd name="connsiteY14" fmla="*/ 3768516 h 5141815"/>
                  <a:gd name="connsiteX15" fmla="*/ 2981076 w 4109295"/>
                  <a:gd name="connsiteY15" fmla="*/ 2933856 h 5141815"/>
                  <a:gd name="connsiteX16" fmla="*/ 1258355 w 4109295"/>
                  <a:gd name="connsiteY16" fmla="*/ 3225676 h 5141815"/>
                  <a:gd name="connsiteX17" fmla="*/ 8044 w 4109295"/>
                  <a:gd name="connsiteY17" fmla="*/ 684240 h 5141815"/>
                  <a:gd name="connsiteX0" fmla="*/ 538461 w 4639712"/>
                  <a:gd name="connsiteY0" fmla="*/ 684240 h 5141815"/>
                  <a:gd name="connsiteX1" fmla="*/ 1901014 w 4639712"/>
                  <a:gd name="connsiteY1" fmla="*/ 1264 h 5141815"/>
                  <a:gd name="connsiteX2" fmla="*/ 2104746 w 4639712"/>
                  <a:gd name="connsiteY2" fmla="*/ 189981 h 5141815"/>
                  <a:gd name="connsiteX3" fmla="*/ 2196876 w 4639712"/>
                  <a:gd name="connsiteY3" fmla="*/ 594512 h 5141815"/>
                  <a:gd name="connsiteX4" fmla="*/ 2035697 w 4639712"/>
                  <a:gd name="connsiteY4" fmla="*/ 817924 h 5141815"/>
                  <a:gd name="connsiteX5" fmla="*/ 1175810 w 4639712"/>
                  <a:gd name="connsiteY5" fmla="*/ 1293074 h 5141815"/>
                  <a:gd name="connsiteX6" fmla="*/ 1031827 w 4639712"/>
                  <a:gd name="connsiteY6" fmla="*/ 2034439 h 5141815"/>
                  <a:gd name="connsiteX7" fmla="*/ 1992791 w 4639712"/>
                  <a:gd name="connsiteY7" fmla="*/ 1973372 h 5141815"/>
                  <a:gd name="connsiteX8" fmla="*/ 4265693 w 4639712"/>
                  <a:gd name="connsiteY8" fmla="*/ 2126007 h 5141815"/>
                  <a:gd name="connsiteX9" fmla="*/ 4041239 w 4639712"/>
                  <a:gd name="connsiteY9" fmla="*/ 4393438 h 5141815"/>
                  <a:gd name="connsiteX10" fmla="*/ 2626397 w 4639712"/>
                  <a:gd name="connsiteY10" fmla="*/ 5140045 h 5141815"/>
                  <a:gd name="connsiteX11" fmla="*/ 2390984 w 4639712"/>
                  <a:gd name="connsiteY11" fmla="*/ 4943309 h 5141815"/>
                  <a:gd name="connsiteX12" fmla="*/ 2309005 w 4639712"/>
                  <a:gd name="connsiteY12" fmla="*/ 4528627 h 5141815"/>
                  <a:gd name="connsiteX13" fmla="*/ 2491188 w 4639712"/>
                  <a:gd name="connsiteY13" fmla="*/ 4261523 h 5141815"/>
                  <a:gd name="connsiteX14" fmla="*/ 3363263 w 4639712"/>
                  <a:gd name="connsiteY14" fmla="*/ 3768516 h 5141815"/>
                  <a:gd name="connsiteX15" fmla="*/ 3511493 w 4639712"/>
                  <a:gd name="connsiteY15" fmla="*/ 2933856 h 5141815"/>
                  <a:gd name="connsiteX16" fmla="*/ 1788772 w 4639712"/>
                  <a:gd name="connsiteY16" fmla="*/ 3225676 h 5141815"/>
                  <a:gd name="connsiteX17" fmla="*/ 538461 w 4639712"/>
                  <a:gd name="connsiteY17" fmla="*/ 684240 h 5141815"/>
                  <a:gd name="connsiteX0" fmla="*/ 523492 w 4624743"/>
                  <a:gd name="connsiteY0" fmla="*/ 684240 h 5141815"/>
                  <a:gd name="connsiteX1" fmla="*/ 1886045 w 4624743"/>
                  <a:gd name="connsiteY1" fmla="*/ 1264 h 5141815"/>
                  <a:gd name="connsiteX2" fmla="*/ 2089777 w 4624743"/>
                  <a:gd name="connsiteY2" fmla="*/ 189981 h 5141815"/>
                  <a:gd name="connsiteX3" fmla="*/ 2181907 w 4624743"/>
                  <a:gd name="connsiteY3" fmla="*/ 594512 h 5141815"/>
                  <a:gd name="connsiteX4" fmla="*/ 2020728 w 4624743"/>
                  <a:gd name="connsiteY4" fmla="*/ 817924 h 5141815"/>
                  <a:gd name="connsiteX5" fmla="*/ 1160841 w 4624743"/>
                  <a:gd name="connsiteY5" fmla="*/ 1293074 h 5141815"/>
                  <a:gd name="connsiteX6" fmla="*/ 1016858 w 4624743"/>
                  <a:gd name="connsiteY6" fmla="*/ 2034439 h 5141815"/>
                  <a:gd name="connsiteX7" fmla="*/ 1977822 w 4624743"/>
                  <a:gd name="connsiteY7" fmla="*/ 1973372 h 5141815"/>
                  <a:gd name="connsiteX8" fmla="*/ 4250724 w 4624743"/>
                  <a:gd name="connsiteY8" fmla="*/ 2126007 h 5141815"/>
                  <a:gd name="connsiteX9" fmla="*/ 4026270 w 4624743"/>
                  <a:gd name="connsiteY9" fmla="*/ 4393438 h 5141815"/>
                  <a:gd name="connsiteX10" fmla="*/ 2611428 w 4624743"/>
                  <a:gd name="connsiteY10" fmla="*/ 5140045 h 5141815"/>
                  <a:gd name="connsiteX11" fmla="*/ 2376015 w 4624743"/>
                  <a:gd name="connsiteY11" fmla="*/ 4943309 h 5141815"/>
                  <a:gd name="connsiteX12" fmla="*/ 2294036 w 4624743"/>
                  <a:gd name="connsiteY12" fmla="*/ 4528627 h 5141815"/>
                  <a:gd name="connsiteX13" fmla="*/ 2476219 w 4624743"/>
                  <a:gd name="connsiteY13" fmla="*/ 4261523 h 5141815"/>
                  <a:gd name="connsiteX14" fmla="*/ 3348294 w 4624743"/>
                  <a:gd name="connsiteY14" fmla="*/ 3768516 h 5141815"/>
                  <a:gd name="connsiteX15" fmla="*/ 3496524 w 4624743"/>
                  <a:gd name="connsiteY15" fmla="*/ 2933856 h 5141815"/>
                  <a:gd name="connsiteX16" fmla="*/ 1773803 w 4624743"/>
                  <a:gd name="connsiteY16" fmla="*/ 3225676 h 5141815"/>
                  <a:gd name="connsiteX17" fmla="*/ 523492 w 4624743"/>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189298 w 4653200"/>
                  <a:gd name="connsiteY5" fmla="*/ 1293074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721787 h 5179362"/>
                  <a:gd name="connsiteX1" fmla="*/ 1925737 w 4659002"/>
                  <a:gd name="connsiteY1" fmla="*/ 774 h 5179362"/>
                  <a:gd name="connsiteX2" fmla="*/ 2124036 w 4659002"/>
                  <a:gd name="connsiteY2" fmla="*/ 227528 h 5179362"/>
                  <a:gd name="connsiteX3" fmla="*/ 2193559 w 4659002"/>
                  <a:gd name="connsiteY3" fmla="*/ 672754 h 5179362"/>
                  <a:gd name="connsiteX4" fmla="*/ 2036901 w 4659002"/>
                  <a:gd name="connsiteY4" fmla="*/ 878077 h 5179362"/>
                  <a:gd name="connsiteX5" fmla="*/ 1073724 w 4659002"/>
                  <a:gd name="connsiteY5" fmla="*/ 2071986 h 5179362"/>
                  <a:gd name="connsiteX6" fmla="*/ 2064079 w 4659002"/>
                  <a:gd name="connsiteY6" fmla="*/ 1967965 h 5179362"/>
                  <a:gd name="connsiteX7" fmla="*/ 4284983 w 4659002"/>
                  <a:gd name="connsiteY7" fmla="*/ 2163554 h 5179362"/>
                  <a:gd name="connsiteX8" fmla="*/ 4060529 w 4659002"/>
                  <a:gd name="connsiteY8" fmla="*/ 4430985 h 5179362"/>
                  <a:gd name="connsiteX9" fmla="*/ 2645687 w 4659002"/>
                  <a:gd name="connsiteY9" fmla="*/ 5177592 h 5179362"/>
                  <a:gd name="connsiteX10" fmla="*/ 2410274 w 4659002"/>
                  <a:gd name="connsiteY10" fmla="*/ 4980856 h 5179362"/>
                  <a:gd name="connsiteX11" fmla="*/ 2314731 w 4659002"/>
                  <a:gd name="connsiteY11" fmla="*/ 4502873 h 5179362"/>
                  <a:gd name="connsiteX12" fmla="*/ 2415526 w 4659002"/>
                  <a:gd name="connsiteY12" fmla="*/ 4299070 h 5179362"/>
                  <a:gd name="connsiteX13" fmla="*/ 3375770 w 4659002"/>
                  <a:gd name="connsiteY13" fmla="*/ 3790238 h 5179362"/>
                  <a:gd name="connsiteX14" fmla="*/ 3530783 w 4659002"/>
                  <a:gd name="connsiteY14" fmla="*/ 2971403 h 5179362"/>
                  <a:gd name="connsiteX15" fmla="*/ 1780934 w 4659002"/>
                  <a:gd name="connsiteY15" fmla="*/ 3236094 h 5179362"/>
                  <a:gd name="connsiteX16" fmla="*/ 557751 w 4659002"/>
                  <a:gd name="connsiteY16" fmla="*/ 721787 h 517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9002" h="5179362">
                    <a:moveTo>
                      <a:pt x="557751" y="721787"/>
                    </a:moveTo>
                    <a:cubicBezTo>
                      <a:pt x="942175" y="315943"/>
                      <a:pt x="1430176" y="50928"/>
                      <a:pt x="1925737" y="774"/>
                    </a:cubicBezTo>
                    <a:cubicBezTo>
                      <a:pt x="1999147" y="-9042"/>
                      <a:pt x="2092307" y="74878"/>
                      <a:pt x="2124036" y="227528"/>
                    </a:cubicBezTo>
                    <a:lnTo>
                      <a:pt x="2193559" y="672754"/>
                    </a:lnTo>
                    <a:cubicBezTo>
                      <a:pt x="2207472" y="766147"/>
                      <a:pt x="2109876" y="863147"/>
                      <a:pt x="2036901" y="878077"/>
                    </a:cubicBezTo>
                    <a:cubicBezTo>
                      <a:pt x="1791129" y="928361"/>
                      <a:pt x="695415" y="1356799"/>
                      <a:pt x="1073724" y="2071986"/>
                    </a:cubicBezTo>
                    <a:cubicBezTo>
                      <a:pt x="1230479" y="2316935"/>
                      <a:pt x="1563073" y="2156843"/>
                      <a:pt x="2064079" y="1967965"/>
                    </a:cubicBezTo>
                    <a:cubicBezTo>
                      <a:pt x="2599291" y="1766191"/>
                      <a:pt x="3513467" y="1271496"/>
                      <a:pt x="4284983" y="2163554"/>
                    </a:cubicBezTo>
                    <a:cubicBezTo>
                      <a:pt x="5020897" y="3027039"/>
                      <a:pt x="4521359" y="3973174"/>
                      <a:pt x="4060529" y="4430985"/>
                    </a:cubicBezTo>
                    <a:cubicBezTo>
                      <a:pt x="3564380" y="4923884"/>
                      <a:pt x="3048383" y="5129556"/>
                      <a:pt x="2645687" y="5177592"/>
                    </a:cubicBezTo>
                    <a:cubicBezTo>
                      <a:pt x="2569573" y="5190112"/>
                      <a:pt x="2438074" y="5137436"/>
                      <a:pt x="2410274" y="4980856"/>
                    </a:cubicBezTo>
                    <a:lnTo>
                      <a:pt x="2314731" y="4502873"/>
                    </a:lnTo>
                    <a:cubicBezTo>
                      <a:pt x="2303401" y="4406897"/>
                      <a:pt x="2312780" y="4329755"/>
                      <a:pt x="2415526" y="4299070"/>
                    </a:cubicBezTo>
                    <a:cubicBezTo>
                      <a:pt x="2663899" y="4224894"/>
                      <a:pt x="3189894" y="4011516"/>
                      <a:pt x="3375770" y="3790238"/>
                    </a:cubicBezTo>
                    <a:cubicBezTo>
                      <a:pt x="3561646" y="3568960"/>
                      <a:pt x="3754441" y="3281184"/>
                      <a:pt x="3530783" y="2971403"/>
                    </a:cubicBezTo>
                    <a:cubicBezTo>
                      <a:pt x="3233006" y="2505338"/>
                      <a:pt x="2378216" y="3064757"/>
                      <a:pt x="1780934" y="3236094"/>
                    </a:cubicBezTo>
                    <a:cubicBezTo>
                      <a:pt x="504562" y="3602236"/>
                      <a:pt x="-759086" y="2199213"/>
                      <a:pt x="557751" y="721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grpSp>
    </p:spTree>
    <p:extLst>
      <p:ext uri="{BB962C8B-B14F-4D97-AF65-F5344CB8AC3E}">
        <p14:creationId xmlns:p14="http://schemas.microsoft.com/office/powerpoint/2010/main" val="2473137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lide Divider - Plain">
    <p:spTree>
      <p:nvGrpSpPr>
        <p:cNvPr id="1" name=""/>
        <p:cNvGrpSpPr/>
        <p:nvPr/>
      </p:nvGrpSpPr>
      <p:grpSpPr>
        <a:xfrm>
          <a:off x="0" y="0"/>
          <a:ext cx="0" cy="0"/>
          <a:chOff x="0" y="0"/>
          <a:chExt cx="0" cy="0"/>
        </a:xfrm>
      </p:grpSpPr>
      <p:pic>
        <p:nvPicPr>
          <p:cNvPr id="19" name="Picture 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V="1">
            <a:off x="1" y="-4"/>
            <a:ext cx="7294180" cy="33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3"/>
          <p:cNvSpPr>
            <a:spLocks noGrp="1"/>
          </p:cNvSpPr>
          <p:nvPr>
            <p:ph type="title" hasCustomPrompt="1"/>
          </p:nvPr>
        </p:nvSpPr>
        <p:spPr>
          <a:xfrm>
            <a:off x="657889" y="530201"/>
            <a:ext cx="3893976" cy="658098"/>
          </a:xfrm>
          <a:prstGeom prst="rect">
            <a:avLst/>
          </a:prstGeom>
        </p:spPr>
        <p:txBody>
          <a:bodyPr/>
          <a:lstStyle>
            <a:lvl1pPr algn="l">
              <a:defRPr b="1">
                <a:solidFill>
                  <a:schemeClr val="bg1"/>
                </a:solidFill>
              </a:defRPr>
            </a:lvl1pPr>
          </a:lstStyle>
          <a:p>
            <a:r>
              <a:rPr lang="en-US" dirty="0"/>
              <a:t>Subtitle</a:t>
            </a:r>
            <a:endParaRPr lang="en-SG" dirty="0"/>
          </a:p>
        </p:txBody>
      </p:sp>
      <p:sp>
        <p:nvSpPr>
          <p:cNvPr id="21" name="Text Placeholder 20"/>
          <p:cNvSpPr>
            <a:spLocks noGrp="1"/>
          </p:cNvSpPr>
          <p:nvPr>
            <p:ph type="body" sz="quarter" idx="13" hasCustomPrompt="1"/>
          </p:nvPr>
        </p:nvSpPr>
        <p:spPr>
          <a:xfrm>
            <a:off x="713319" y="1750634"/>
            <a:ext cx="3826080" cy="356571"/>
          </a:xfrm>
          <a:prstGeom prst="rect">
            <a:avLst/>
          </a:prstGeom>
        </p:spPr>
        <p:txBody>
          <a:bodyPr/>
          <a:lstStyle>
            <a:lvl1pPr marL="0" indent="0">
              <a:buNone/>
              <a:defRPr sz="1400">
                <a:solidFill>
                  <a:schemeClr val="bg1"/>
                </a:solidFill>
              </a:defRPr>
            </a:lvl1pPr>
          </a:lstStyle>
          <a:p>
            <a:pPr lvl="0"/>
            <a:r>
              <a:rPr lang="en-US" dirty="0"/>
              <a:t>Date:</a:t>
            </a:r>
            <a:endParaRPr lang="en-SG" dirty="0"/>
          </a:p>
        </p:txBody>
      </p:sp>
      <p:grpSp>
        <p:nvGrpSpPr>
          <p:cNvPr id="5" name="Group 4"/>
          <p:cNvGrpSpPr/>
          <p:nvPr userDrawn="1"/>
        </p:nvGrpSpPr>
        <p:grpSpPr>
          <a:xfrm>
            <a:off x="11010901" y="6240235"/>
            <a:ext cx="887640" cy="465533"/>
            <a:chOff x="3203331" y="1985147"/>
            <a:chExt cx="5574939" cy="2923841"/>
          </a:xfrm>
        </p:grpSpPr>
        <p:sp>
          <p:nvSpPr>
            <p:cNvPr id="6" name="Freeform 5"/>
            <p:cNvSpPr/>
            <p:nvPr userDrawn="1"/>
          </p:nvSpPr>
          <p:spPr>
            <a:xfrm>
              <a:off x="4412709" y="1985147"/>
              <a:ext cx="3868735" cy="1203090"/>
            </a:xfrm>
            <a:custGeom>
              <a:avLst/>
              <a:gdLst>
                <a:gd name="connsiteX0" fmla="*/ 176243 w 3868735"/>
                <a:gd name="connsiteY0" fmla="*/ 795955 h 1203090"/>
                <a:gd name="connsiteX1" fmla="*/ 352486 w 3868735"/>
                <a:gd name="connsiteY1" fmla="*/ 972198 h 1203090"/>
                <a:gd name="connsiteX2" fmla="*/ 176243 w 3868735"/>
                <a:gd name="connsiteY2" fmla="*/ 1148441 h 1203090"/>
                <a:gd name="connsiteX3" fmla="*/ 0 w 3868735"/>
                <a:gd name="connsiteY3" fmla="*/ 972198 h 1203090"/>
                <a:gd name="connsiteX4" fmla="*/ 176243 w 3868735"/>
                <a:gd name="connsiteY4" fmla="*/ 795955 h 1203090"/>
                <a:gd name="connsiteX5" fmla="*/ 3486445 w 3868735"/>
                <a:gd name="connsiteY5" fmla="*/ 438510 h 1203090"/>
                <a:gd name="connsiteX6" fmla="*/ 3868735 w 3868735"/>
                <a:gd name="connsiteY6" fmla="*/ 820800 h 1203090"/>
                <a:gd name="connsiteX7" fmla="*/ 3486445 w 3868735"/>
                <a:gd name="connsiteY7" fmla="*/ 1203090 h 1203090"/>
                <a:gd name="connsiteX8" fmla="*/ 3104155 w 3868735"/>
                <a:gd name="connsiteY8" fmla="*/ 820800 h 1203090"/>
                <a:gd name="connsiteX9" fmla="*/ 3486445 w 3868735"/>
                <a:gd name="connsiteY9" fmla="*/ 438510 h 1203090"/>
                <a:gd name="connsiteX10" fmla="*/ 924092 w 3868735"/>
                <a:gd name="connsiteY10" fmla="*/ 247157 h 1203090"/>
                <a:gd name="connsiteX11" fmla="*/ 1148744 w 3868735"/>
                <a:gd name="connsiteY11" fmla="*/ 471809 h 1203090"/>
                <a:gd name="connsiteX12" fmla="*/ 924092 w 3868735"/>
                <a:gd name="connsiteY12" fmla="*/ 696461 h 1203090"/>
                <a:gd name="connsiteX13" fmla="*/ 699440 w 3868735"/>
                <a:gd name="connsiteY13" fmla="*/ 471809 h 1203090"/>
                <a:gd name="connsiteX14" fmla="*/ 924092 w 3868735"/>
                <a:gd name="connsiteY14" fmla="*/ 247157 h 1203090"/>
                <a:gd name="connsiteX15" fmla="*/ 2655580 w 3868735"/>
                <a:gd name="connsiteY15" fmla="*/ 57642 h 1203090"/>
                <a:gd name="connsiteX16" fmla="*/ 2992510 w 3868735"/>
                <a:gd name="connsiteY16" fmla="*/ 394572 h 1203090"/>
                <a:gd name="connsiteX17" fmla="*/ 2655580 w 3868735"/>
                <a:gd name="connsiteY17" fmla="*/ 731502 h 1203090"/>
                <a:gd name="connsiteX18" fmla="*/ 2318650 w 3868735"/>
                <a:gd name="connsiteY18" fmla="*/ 394572 h 1203090"/>
                <a:gd name="connsiteX19" fmla="*/ 2655580 w 3868735"/>
                <a:gd name="connsiteY19" fmla="*/ 57642 h 1203090"/>
                <a:gd name="connsiteX20" fmla="*/ 1813339 w 3868735"/>
                <a:gd name="connsiteY20" fmla="*/ 0 h 1203090"/>
                <a:gd name="connsiteX21" fmla="*/ 2088680 w 3868735"/>
                <a:gd name="connsiteY21" fmla="*/ 275341 h 1203090"/>
                <a:gd name="connsiteX22" fmla="*/ 1813339 w 3868735"/>
                <a:gd name="connsiteY22" fmla="*/ 550682 h 1203090"/>
                <a:gd name="connsiteX23" fmla="*/ 1537998 w 3868735"/>
                <a:gd name="connsiteY23" fmla="*/ 275341 h 1203090"/>
                <a:gd name="connsiteX24" fmla="*/ 1813339 w 3868735"/>
                <a:gd name="connsiteY24" fmla="*/ 0 h 12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68735" h="1203090">
                  <a:moveTo>
                    <a:pt x="176243" y="795955"/>
                  </a:moveTo>
                  <a:cubicBezTo>
                    <a:pt x="273579" y="795955"/>
                    <a:pt x="352486" y="874862"/>
                    <a:pt x="352486" y="972198"/>
                  </a:cubicBezTo>
                  <a:cubicBezTo>
                    <a:pt x="352486" y="1069534"/>
                    <a:pt x="273579" y="1148441"/>
                    <a:pt x="176243" y="1148441"/>
                  </a:cubicBezTo>
                  <a:cubicBezTo>
                    <a:pt x="78907" y="1148441"/>
                    <a:pt x="0" y="1069534"/>
                    <a:pt x="0" y="972198"/>
                  </a:cubicBezTo>
                  <a:cubicBezTo>
                    <a:pt x="0" y="874862"/>
                    <a:pt x="78907" y="795955"/>
                    <a:pt x="176243" y="795955"/>
                  </a:cubicBezTo>
                  <a:close/>
                  <a:moveTo>
                    <a:pt x="3486445" y="438510"/>
                  </a:moveTo>
                  <a:cubicBezTo>
                    <a:pt x="3697578" y="438510"/>
                    <a:pt x="3868735" y="609667"/>
                    <a:pt x="3868735" y="820800"/>
                  </a:cubicBezTo>
                  <a:cubicBezTo>
                    <a:pt x="3868735" y="1031933"/>
                    <a:pt x="3697578" y="1203090"/>
                    <a:pt x="3486445" y="1203090"/>
                  </a:cubicBezTo>
                  <a:cubicBezTo>
                    <a:pt x="3275312" y="1203090"/>
                    <a:pt x="3104155" y="1031933"/>
                    <a:pt x="3104155" y="820800"/>
                  </a:cubicBezTo>
                  <a:cubicBezTo>
                    <a:pt x="3104155" y="609667"/>
                    <a:pt x="3275312" y="438510"/>
                    <a:pt x="3486445" y="438510"/>
                  </a:cubicBezTo>
                  <a:close/>
                  <a:moveTo>
                    <a:pt x="924092" y="247157"/>
                  </a:moveTo>
                  <a:cubicBezTo>
                    <a:pt x="1048164" y="247157"/>
                    <a:pt x="1148744" y="347737"/>
                    <a:pt x="1148744" y="471809"/>
                  </a:cubicBezTo>
                  <a:cubicBezTo>
                    <a:pt x="1148744" y="595881"/>
                    <a:pt x="1048164" y="696461"/>
                    <a:pt x="924092" y="696461"/>
                  </a:cubicBezTo>
                  <a:cubicBezTo>
                    <a:pt x="800020" y="696461"/>
                    <a:pt x="699440" y="595881"/>
                    <a:pt x="699440" y="471809"/>
                  </a:cubicBezTo>
                  <a:cubicBezTo>
                    <a:pt x="699440" y="347737"/>
                    <a:pt x="800020" y="247157"/>
                    <a:pt x="924092" y="247157"/>
                  </a:cubicBezTo>
                  <a:close/>
                  <a:moveTo>
                    <a:pt x="2655580" y="57642"/>
                  </a:moveTo>
                  <a:cubicBezTo>
                    <a:pt x="2841661" y="57642"/>
                    <a:pt x="2992510" y="208491"/>
                    <a:pt x="2992510" y="394572"/>
                  </a:cubicBezTo>
                  <a:cubicBezTo>
                    <a:pt x="2992510" y="580653"/>
                    <a:pt x="2841661" y="731502"/>
                    <a:pt x="2655580" y="731502"/>
                  </a:cubicBezTo>
                  <a:cubicBezTo>
                    <a:pt x="2469499" y="731502"/>
                    <a:pt x="2318650" y="580653"/>
                    <a:pt x="2318650" y="394572"/>
                  </a:cubicBezTo>
                  <a:cubicBezTo>
                    <a:pt x="2318650" y="208491"/>
                    <a:pt x="2469499" y="57642"/>
                    <a:pt x="2655580" y="57642"/>
                  </a:cubicBezTo>
                  <a:close/>
                  <a:moveTo>
                    <a:pt x="1813339" y="0"/>
                  </a:moveTo>
                  <a:cubicBezTo>
                    <a:pt x="1965406" y="0"/>
                    <a:pt x="2088680" y="123274"/>
                    <a:pt x="2088680" y="275341"/>
                  </a:cubicBezTo>
                  <a:cubicBezTo>
                    <a:pt x="2088680" y="427408"/>
                    <a:pt x="1965406" y="550682"/>
                    <a:pt x="1813339" y="550682"/>
                  </a:cubicBezTo>
                  <a:cubicBezTo>
                    <a:pt x="1661272" y="550682"/>
                    <a:pt x="1537998" y="427408"/>
                    <a:pt x="1537998" y="275341"/>
                  </a:cubicBezTo>
                  <a:cubicBezTo>
                    <a:pt x="1537998" y="123274"/>
                    <a:pt x="1661272" y="0"/>
                    <a:pt x="1813339" y="0"/>
                  </a:cubicBezTo>
                  <a:close/>
                </a:path>
              </a:pathLst>
            </a:custGeom>
            <a:solidFill>
              <a:srgbClr val="E4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7" name="Group 6"/>
            <p:cNvGrpSpPr/>
            <p:nvPr userDrawn="1"/>
          </p:nvGrpSpPr>
          <p:grpSpPr>
            <a:xfrm>
              <a:off x="3203331" y="3201539"/>
              <a:ext cx="5574939" cy="1707449"/>
              <a:chOff x="3203331" y="3201539"/>
              <a:chExt cx="5574939" cy="1707449"/>
            </a:xfrm>
          </p:grpSpPr>
          <p:sp>
            <p:nvSpPr>
              <p:cNvPr id="8" name="Rounded Rectangle 7"/>
              <p:cNvSpPr/>
              <p:nvPr userDrawn="1"/>
            </p:nvSpPr>
            <p:spPr>
              <a:xfrm>
                <a:off x="4451528" y="3499945"/>
                <a:ext cx="273269" cy="956441"/>
              </a:xfrm>
              <a:prstGeom prst="roundRect">
                <a:avLst>
                  <a:gd name="adj"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Rounded Rectangle 8"/>
              <p:cNvSpPr/>
              <p:nvPr userDrawn="1"/>
            </p:nvSpPr>
            <p:spPr>
              <a:xfrm>
                <a:off x="8505001" y="3216587"/>
                <a:ext cx="273269" cy="1239798"/>
              </a:xfrm>
              <a:prstGeom prst="roundRect">
                <a:avLst>
                  <a:gd name="adj"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Freeform 9"/>
              <p:cNvSpPr/>
              <p:nvPr userDrawn="1"/>
            </p:nvSpPr>
            <p:spPr>
              <a:xfrm>
                <a:off x="4893254" y="3473404"/>
                <a:ext cx="844170" cy="982981"/>
              </a:xfrm>
              <a:custGeom>
                <a:avLst/>
                <a:gdLst>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69247 w 847335"/>
                  <a:gd name="connsiteY10" fmla="*/ 364830 h 984729"/>
                  <a:gd name="connsiteX11" fmla="*/ 558052 w 847335"/>
                  <a:gd name="connsiteY11" fmla="*/ 313643 h 984729"/>
                  <a:gd name="connsiteX12" fmla="*/ 402187 w 847335"/>
                  <a:gd name="connsiteY12" fmla="*/ 241313 h 984729"/>
                  <a:gd name="connsiteX13" fmla="*/ 293189 w 847335"/>
                  <a:gd name="connsiteY13" fmla="*/ 291894 h 984729"/>
                  <a:gd name="connsiteX14" fmla="*/ 273269 w 847335"/>
                  <a:gd name="connsiteY14" fmla="*/ 305155 h 984729"/>
                  <a:gd name="connsiteX15" fmla="*/ 273269 w 847335"/>
                  <a:gd name="connsiteY15" fmla="*/ 939183 h 984729"/>
                  <a:gd name="connsiteX16" fmla="*/ 227723 w 847335"/>
                  <a:gd name="connsiteY16" fmla="*/ 984729 h 984729"/>
                  <a:gd name="connsiteX17" fmla="*/ 45546 w 847335"/>
                  <a:gd name="connsiteY17" fmla="*/ 984729 h 984729"/>
                  <a:gd name="connsiteX18" fmla="*/ 0 w 847335"/>
                  <a:gd name="connsiteY18" fmla="*/ 939183 h 984729"/>
                  <a:gd name="connsiteX19" fmla="*/ 0 w 847335"/>
                  <a:gd name="connsiteY19" fmla="*/ 73834 h 984729"/>
                  <a:gd name="connsiteX20" fmla="*/ 45546 w 847335"/>
                  <a:gd name="connsiteY20" fmla="*/ 28288 h 984729"/>
                  <a:gd name="connsiteX21" fmla="*/ 227723 w 847335"/>
                  <a:gd name="connsiteY21" fmla="*/ 28288 h 984729"/>
                  <a:gd name="connsiteX22" fmla="*/ 273269 w 847335"/>
                  <a:gd name="connsiteY22" fmla="*/ 73834 h 984729"/>
                  <a:gd name="connsiteX23" fmla="*/ 273269 w 847335"/>
                  <a:gd name="connsiteY23" fmla="*/ 91992 h 984729"/>
                  <a:gd name="connsiteX24" fmla="*/ 317508 w 847335"/>
                  <a:gd name="connsiteY24" fmla="*/ 57298 h 984729"/>
                  <a:gd name="connsiteX25" fmla="*/ 490574 w 847335"/>
                  <a:gd name="connsiteY25"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58052 w 847335"/>
                  <a:gd name="connsiteY10" fmla="*/ 313643 h 984729"/>
                  <a:gd name="connsiteX11" fmla="*/ 402187 w 847335"/>
                  <a:gd name="connsiteY11" fmla="*/ 241313 h 984729"/>
                  <a:gd name="connsiteX12" fmla="*/ 293189 w 847335"/>
                  <a:gd name="connsiteY12" fmla="*/ 291894 h 984729"/>
                  <a:gd name="connsiteX13" fmla="*/ 273269 w 847335"/>
                  <a:gd name="connsiteY13" fmla="*/ 305155 h 984729"/>
                  <a:gd name="connsiteX14" fmla="*/ 273269 w 847335"/>
                  <a:gd name="connsiteY14" fmla="*/ 939183 h 984729"/>
                  <a:gd name="connsiteX15" fmla="*/ 227723 w 847335"/>
                  <a:gd name="connsiteY15" fmla="*/ 984729 h 984729"/>
                  <a:gd name="connsiteX16" fmla="*/ 45546 w 847335"/>
                  <a:gd name="connsiteY16" fmla="*/ 984729 h 984729"/>
                  <a:gd name="connsiteX17" fmla="*/ 0 w 847335"/>
                  <a:gd name="connsiteY17" fmla="*/ 939183 h 984729"/>
                  <a:gd name="connsiteX18" fmla="*/ 0 w 847335"/>
                  <a:gd name="connsiteY18" fmla="*/ 73834 h 984729"/>
                  <a:gd name="connsiteX19" fmla="*/ 45546 w 847335"/>
                  <a:gd name="connsiteY19" fmla="*/ 28288 h 984729"/>
                  <a:gd name="connsiteX20" fmla="*/ 227723 w 847335"/>
                  <a:gd name="connsiteY20" fmla="*/ 28288 h 984729"/>
                  <a:gd name="connsiteX21" fmla="*/ 273269 w 847335"/>
                  <a:gd name="connsiteY21" fmla="*/ 73834 h 984729"/>
                  <a:gd name="connsiteX22" fmla="*/ 273269 w 847335"/>
                  <a:gd name="connsiteY22" fmla="*/ 91992 h 984729"/>
                  <a:gd name="connsiteX23" fmla="*/ 317508 w 847335"/>
                  <a:gd name="connsiteY23" fmla="*/ 57298 h 984729"/>
                  <a:gd name="connsiteX24" fmla="*/ 490574 w 847335"/>
                  <a:gd name="connsiteY24"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7335 w 847335"/>
                  <a:gd name="connsiteY3" fmla="*/ 351966 h 984729"/>
                  <a:gd name="connsiteX4" fmla="*/ 847335 w 847335"/>
                  <a:gd name="connsiteY4" fmla="*/ 938625 h 984729"/>
                  <a:gd name="connsiteX5" fmla="*/ 801232 w 847335"/>
                  <a:gd name="connsiteY5" fmla="*/ 984728 h 984729"/>
                  <a:gd name="connsiteX6" fmla="*/ 616823 w 847335"/>
                  <a:gd name="connsiteY6" fmla="*/ 984728 h 984729"/>
                  <a:gd name="connsiteX7" fmla="*/ 570720 w 847335"/>
                  <a:gd name="connsiteY7" fmla="*/ 938625 h 984729"/>
                  <a:gd name="connsiteX8" fmla="*/ 570720 w 847335"/>
                  <a:gd name="connsiteY8" fmla="*/ 364849 h 984729"/>
                  <a:gd name="connsiteX9" fmla="*/ 558052 w 847335"/>
                  <a:gd name="connsiteY9" fmla="*/ 313643 h 984729"/>
                  <a:gd name="connsiteX10" fmla="*/ 402187 w 847335"/>
                  <a:gd name="connsiteY10" fmla="*/ 241313 h 984729"/>
                  <a:gd name="connsiteX11" fmla="*/ 293189 w 847335"/>
                  <a:gd name="connsiteY11" fmla="*/ 291894 h 984729"/>
                  <a:gd name="connsiteX12" fmla="*/ 273269 w 847335"/>
                  <a:gd name="connsiteY12" fmla="*/ 305155 h 984729"/>
                  <a:gd name="connsiteX13" fmla="*/ 273269 w 847335"/>
                  <a:gd name="connsiteY13" fmla="*/ 939183 h 984729"/>
                  <a:gd name="connsiteX14" fmla="*/ 227723 w 847335"/>
                  <a:gd name="connsiteY14" fmla="*/ 984729 h 984729"/>
                  <a:gd name="connsiteX15" fmla="*/ 45546 w 847335"/>
                  <a:gd name="connsiteY15" fmla="*/ 984729 h 984729"/>
                  <a:gd name="connsiteX16" fmla="*/ 0 w 847335"/>
                  <a:gd name="connsiteY16" fmla="*/ 939183 h 984729"/>
                  <a:gd name="connsiteX17" fmla="*/ 0 w 847335"/>
                  <a:gd name="connsiteY17" fmla="*/ 73834 h 984729"/>
                  <a:gd name="connsiteX18" fmla="*/ 45546 w 847335"/>
                  <a:gd name="connsiteY18" fmla="*/ 28288 h 984729"/>
                  <a:gd name="connsiteX19" fmla="*/ 227723 w 847335"/>
                  <a:gd name="connsiteY19" fmla="*/ 28288 h 984729"/>
                  <a:gd name="connsiteX20" fmla="*/ 273269 w 847335"/>
                  <a:gd name="connsiteY20" fmla="*/ 73834 h 984729"/>
                  <a:gd name="connsiteX21" fmla="*/ 273269 w 847335"/>
                  <a:gd name="connsiteY21" fmla="*/ 91992 h 984729"/>
                  <a:gd name="connsiteX22" fmla="*/ 317508 w 847335"/>
                  <a:gd name="connsiteY22" fmla="*/ 57298 h 984729"/>
                  <a:gd name="connsiteX23" fmla="*/ 490574 w 847335"/>
                  <a:gd name="connsiteY23"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859 h 985413"/>
                  <a:gd name="connsiteX1" fmla="*/ 847335 w 847335"/>
                  <a:gd name="connsiteY1" fmla="*/ 352650 h 985413"/>
                  <a:gd name="connsiteX2" fmla="*/ 847335 w 847335"/>
                  <a:gd name="connsiteY2" fmla="*/ 939309 h 985413"/>
                  <a:gd name="connsiteX3" fmla="*/ 801232 w 847335"/>
                  <a:gd name="connsiteY3" fmla="*/ 985412 h 985413"/>
                  <a:gd name="connsiteX4" fmla="*/ 616823 w 847335"/>
                  <a:gd name="connsiteY4" fmla="*/ 985412 h 985413"/>
                  <a:gd name="connsiteX5" fmla="*/ 570720 w 847335"/>
                  <a:gd name="connsiteY5" fmla="*/ 939309 h 985413"/>
                  <a:gd name="connsiteX6" fmla="*/ 570720 w 847335"/>
                  <a:gd name="connsiteY6" fmla="*/ 365533 h 985413"/>
                  <a:gd name="connsiteX7" fmla="*/ 558052 w 847335"/>
                  <a:gd name="connsiteY7" fmla="*/ 314327 h 985413"/>
                  <a:gd name="connsiteX8" fmla="*/ 402187 w 847335"/>
                  <a:gd name="connsiteY8" fmla="*/ 241997 h 985413"/>
                  <a:gd name="connsiteX9" fmla="*/ 293189 w 847335"/>
                  <a:gd name="connsiteY9" fmla="*/ 292578 h 985413"/>
                  <a:gd name="connsiteX10" fmla="*/ 273269 w 847335"/>
                  <a:gd name="connsiteY10" fmla="*/ 305839 h 985413"/>
                  <a:gd name="connsiteX11" fmla="*/ 273269 w 847335"/>
                  <a:gd name="connsiteY11" fmla="*/ 939867 h 985413"/>
                  <a:gd name="connsiteX12" fmla="*/ 227723 w 847335"/>
                  <a:gd name="connsiteY12" fmla="*/ 985413 h 985413"/>
                  <a:gd name="connsiteX13" fmla="*/ 45546 w 847335"/>
                  <a:gd name="connsiteY13" fmla="*/ 985413 h 985413"/>
                  <a:gd name="connsiteX14" fmla="*/ 0 w 847335"/>
                  <a:gd name="connsiteY14" fmla="*/ 939867 h 985413"/>
                  <a:gd name="connsiteX15" fmla="*/ 0 w 847335"/>
                  <a:gd name="connsiteY15" fmla="*/ 74518 h 985413"/>
                  <a:gd name="connsiteX16" fmla="*/ 45546 w 847335"/>
                  <a:gd name="connsiteY16" fmla="*/ 28972 h 985413"/>
                  <a:gd name="connsiteX17" fmla="*/ 227723 w 847335"/>
                  <a:gd name="connsiteY17" fmla="*/ 28972 h 985413"/>
                  <a:gd name="connsiteX18" fmla="*/ 273269 w 847335"/>
                  <a:gd name="connsiteY18" fmla="*/ 74518 h 985413"/>
                  <a:gd name="connsiteX19" fmla="*/ 273269 w 847335"/>
                  <a:gd name="connsiteY19" fmla="*/ 92676 h 985413"/>
                  <a:gd name="connsiteX20" fmla="*/ 317508 w 847335"/>
                  <a:gd name="connsiteY20" fmla="*/ 57982 h 985413"/>
                  <a:gd name="connsiteX21" fmla="*/ 490574 w 847335"/>
                  <a:gd name="connsiteY21" fmla="*/ 859 h 985413"/>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490574 w 847335"/>
                  <a:gd name="connsiteY17" fmla="*/ 406 h 984960"/>
                  <a:gd name="connsiteX0" fmla="*/ 273269 w 847335"/>
                  <a:gd name="connsiteY0" fmla="*/ 63704 h 956441"/>
                  <a:gd name="connsiteX1" fmla="*/ 847335 w 847335"/>
                  <a:gd name="connsiteY1" fmla="*/ 323678 h 956441"/>
                  <a:gd name="connsiteX2" fmla="*/ 847335 w 847335"/>
                  <a:gd name="connsiteY2" fmla="*/ 910337 h 956441"/>
                  <a:gd name="connsiteX3" fmla="*/ 801232 w 847335"/>
                  <a:gd name="connsiteY3" fmla="*/ 956440 h 956441"/>
                  <a:gd name="connsiteX4" fmla="*/ 616823 w 847335"/>
                  <a:gd name="connsiteY4" fmla="*/ 956440 h 956441"/>
                  <a:gd name="connsiteX5" fmla="*/ 570720 w 847335"/>
                  <a:gd name="connsiteY5" fmla="*/ 910337 h 956441"/>
                  <a:gd name="connsiteX6" fmla="*/ 570720 w 847335"/>
                  <a:gd name="connsiteY6" fmla="*/ 336561 h 956441"/>
                  <a:gd name="connsiteX7" fmla="*/ 273269 w 847335"/>
                  <a:gd name="connsiteY7" fmla="*/ 276867 h 956441"/>
                  <a:gd name="connsiteX8" fmla="*/ 273269 w 847335"/>
                  <a:gd name="connsiteY8" fmla="*/ 910895 h 956441"/>
                  <a:gd name="connsiteX9" fmla="*/ 227723 w 847335"/>
                  <a:gd name="connsiteY9" fmla="*/ 956441 h 956441"/>
                  <a:gd name="connsiteX10" fmla="*/ 45546 w 847335"/>
                  <a:gd name="connsiteY10" fmla="*/ 956441 h 956441"/>
                  <a:gd name="connsiteX11" fmla="*/ 0 w 847335"/>
                  <a:gd name="connsiteY11" fmla="*/ 910895 h 956441"/>
                  <a:gd name="connsiteX12" fmla="*/ 0 w 847335"/>
                  <a:gd name="connsiteY12" fmla="*/ 45546 h 956441"/>
                  <a:gd name="connsiteX13" fmla="*/ 45546 w 847335"/>
                  <a:gd name="connsiteY13" fmla="*/ 0 h 956441"/>
                  <a:gd name="connsiteX14" fmla="*/ 227723 w 847335"/>
                  <a:gd name="connsiteY14" fmla="*/ 0 h 956441"/>
                  <a:gd name="connsiteX15" fmla="*/ 273269 w 847335"/>
                  <a:gd name="connsiteY15" fmla="*/ 45546 h 956441"/>
                  <a:gd name="connsiteX16" fmla="*/ 273269 w 847335"/>
                  <a:gd name="connsiteY16" fmla="*/ 63704 h 956441"/>
                  <a:gd name="connsiteX0" fmla="*/ 273269 w 847335"/>
                  <a:gd name="connsiteY0" fmla="*/ 80235 h 972972"/>
                  <a:gd name="connsiteX1" fmla="*/ 847335 w 847335"/>
                  <a:gd name="connsiteY1" fmla="*/ 340209 h 972972"/>
                  <a:gd name="connsiteX2" fmla="*/ 847335 w 847335"/>
                  <a:gd name="connsiteY2" fmla="*/ 926868 h 972972"/>
                  <a:gd name="connsiteX3" fmla="*/ 801232 w 847335"/>
                  <a:gd name="connsiteY3" fmla="*/ 972971 h 972972"/>
                  <a:gd name="connsiteX4" fmla="*/ 616823 w 847335"/>
                  <a:gd name="connsiteY4" fmla="*/ 972971 h 972972"/>
                  <a:gd name="connsiteX5" fmla="*/ 570720 w 847335"/>
                  <a:gd name="connsiteY5" fmla="*/ 926868 h 972972"/>
                  <a:gd name="connsiteX6" fmla="*/ 570720 w 847335"/>
                  <a:gd name="connsiteY6" fmla="*/ 353092 h 972972"/>
                  <a:gd name="connsiteX7" fmla="*/ 273269 w 847335"/>
                  <a:gd name="connsiteY7" fmla="*/ 293398 h 972972"/>
                  <a:gd name="connsiteX8" fmla="*/ 273269 w 847335"/>
                  <a:gd name="connsiteY8" fmla="*/ 927426 h 972972"/>
                  <a:gd name="connsiteX9" fmla="*/ 227723 w 847335"/>
                  <a:gd name="connsiteY9" fmla="*/ 972972 h 972972"/>
                  <a:gd name="connsiteX10" fmla="*/ 45546 w 847335"/>
                  <a:gd name="connsiteY10" fmla="*/ 972972 h 972972"/>
                  <a:gd name="connsiteX11" fmla="*/ 0 w 847335"/>
                  <a:gd name="connsiteY11" fmla="*/ 927426 h 972972"/>
                  <a:gd name="connsiteX12" fmla="*/ 0 w 847335"/>
                  <a:gd name="connsiteY12" fmla="*/ 62077 h 972972"/>
                  <a:gd name="connsiteX13" fmla="*/ 45546 w 847335"/>
                  <a:gd name="connsiteY13" fmla="*/ 16531 h 972972"/>
                  <a:gd name="connsiteX14" fmla="*/ 227723 w 847335"/>
                  <a:gd name="connsiteY14" fmla="*/ 16531 h 972972"/>
                  <a:gd name="connsiteX15" fmla="*/ 273269 w 847335"/>
                  <a:gd name="connsiteY15" fmla="*/ 62077 h 972972"/>
                  <a:gd name="connsiteX16" fmla="*/ 273269 w 847335"/>
                  <a:gd name="connsiteY16" fmla="*/ 80235 h 972972"/>
                  <a:gd name="connsiteX0" fmla="*/ 273269 w 847335"/>
                  <a:gd name="connsiteY0" fmla="*/ 99670 h 992407"/>
                  <a:gd name="connsiteX1" fmla="*/ 847335 w 847335"/>
                  <a:gd name="connsiteY1" fmla="*/ 359644 h 992407"/>
                  <a:gd name="connsiteX2" fmla="*/ 847335 w 847335"/>
                  <a:gd name="connsiteY2" fmla="*/ 946303 h 992407"/>
                  <a:gd name="connsiteX3" fmla="*/ 801232 w 847335"/>
                  <a:gd name="connsiteY3" fmla="*/ 992406 h 992407"/>
                  <a:gd name="connsiteX4" fmla="*/ 616823 w 847335"/>
                  <a:gd name="connsiteY4" fmla="*/ 992406 h 992407"/>
                  <a:gd name="connsiteX5" fmla="*/ 570720 w 847335"/>
                  <a:gd name="connsiteY5" fmla="*/ 946303 h 992407"/>
                  <a:gd name="connsiteX6" fmla="*/ 570720 w 847335"/>
                  <a:gd name="connsiteY6" fmla="*/ 372527 h 992407"/>
                  <a:gd name="connsiteX7" fmla="*/ 273269 w 847335"/>
                  <a:gd name="connsiteY7" fmla="*/ 312833 h 992407"/>
                  <a:gd name="connsiteX8" fmla="*/ 273269 w 847335"/>
                  <a:gd name="connsiteY8" fmla="*/ 946861 h 992407"/>
                  <a:gd name="connsiteX9" fmla="*/ 227723 w 847335"/>
                  <a:gd name="connsiteY9" fmla="*/ 992407 h 992407"/>
                  <a:gd name="connsiteX10" fmla="*/ 45546 w 847335"/>
                  <a:gd name="connsiteY10" fmla="*/ 992407 h 992407"/>
                  <a:gd name="connsiteX11" fmla="*/ 0 w 847335"/>
                  <a:gd name="connsiteY11" fmla="*/ 946861 h 992407"/>
                  <a:gd name="connsiteX12" fmla="*/ 0 w 847335"/>
                  <a:gd name="connsiteY12" fmla="*/ 81512 h 992407"/>
                  <a:gd name="connsiteX13" fmla="*/ 45546 w 847335"/>
                  <a:gd name="connsiteY13" fmla="*/ 35966 h 992407"/>
                  <a:gd name="connsiteX14" fmla="*/ 227723 w 847335"/>
                  <a:gd name="connsiteY14" fmla="*/ 35966 h 992407"/>
                  <a:gd name="connsiteX15" fmla="*/ 273269 w 847335"/>
                  <a:gd name="connsiteY15" fmla="*/ 81512 h 992407"/>
                  <a:gd name="connsiteX16" fmla="*/ 273269 w 847335"/>
                  <a:gd name="connsiteY16" fmla="*/ 99670 h 992407"/>
                  <a:gd name="connsiteX0" fmla="*/ 273269 w 847335"/>
                  <a:gd name="connsiteY0" fmla="*/ 96236 h 988973"/>
                  <a:gd name="connsiteX1" fmla="*/ 847335 w 847335"/>
                  <a:gd name="connsiteY1" fmla="*/ 356210 h 988973"/>
                  <a:gd name="connsiteX2" fmla="*/ 847335 w 847335"/>
                  <a:gd name="connsiteY2" fmla="*/ 942869 h 988973"/>
                  <a:gd name="connsiteX3" fmla="*/ 801232 w 847335"/>
                  <a:gd name="connsiteY3" fmla="*/ 988972 h 988973"/>
                  <a:gd name="connsiteX4" fmla="*/ 616823 w 847335"/>
                  <a:gd name="connsiteY4" fmla="*/ 988972 h 988973"/>
                  <a:gd name="connsiteX5" fmla="*/ 570720 w 847335"/>
                  <a:gd name="connsiteY5" fmla="*/ 942869 h 988973"/>
                  <a:gd name="connsiteX6" fmla="*/ 570720 w 847335"/>
                  <a:gd name="connsiteY6" fmla="*/ 369093 h 988973"/>
                  <a:gd name="connsiteX7" fmla="*/ 273269 w 847335"/>
                  <a:gd name="connsiteY7" fmla="*/ 309399 h 988973"/>
                  <a:gd name="connsiteX8" fmla="*/ 273269 w 847335"/>
                  <a:gd name="connsiteY8" fmla="*/ 943427 h 988973"/>
                  <a:gd name="connsiteX9" fmla="*/ 227723 w 847335"/>
                  <a:gd name="connsiteY9" fmla="*/ 988973 h 988973"/>
                  <a:gd name="connsiteX10" fmla="*/ 45546 w 847335"/>
                  <a:gd name="connsiteY10" fmla="*/ 988973 h 988973"/>
                  <a:gd name="connsiteX11" fmla="*/ 0 w 847335"/>
                  <a:gd name="connsiteY11" fmla="*/ 943427 h 988973"/>
                  <a:gd name="connsiteX12" fmla="*/ 0 w 847335"/>
                  <a:gd name="connsiteY12" fmla="*/ 78078 h 988973"/>
                  <a:gd name="connsiteX13" fmla="*/ 45546 w 847335"/>
                  <a:gd name="connsiteY13" fmla="*/ 32532 h 988973"/>
                  <a:gd name="connsiteX14" fmla="*/ 227723 w 847335"/>
                  <a:gd name="connsiteY14" fmla="*/ 32532 h 988973"/>
                  <a:gd name="connsiteX15" fmla="*/ 273269 w 847335"/>
                  <a:gd name="connsiteY15" fmla="*/ 78078 h 988973"/>
                  <a:gd name="connsiteX16" fmla="*/ 273269 w 847335"/>
                  <a:gd name="connsiteY16" fmla="*/ 96236 h 988973"/>
                  <a:gd name="connsiteX0" fmla="*/ 273269 w 847335"/>
                  <a:gd name="connsiteY0" fmla="*/ 91520 h 984257"/>
                  <a:gd name="connsiteX1" fmla="*/ 847335 w 847335"/>
                  <a:gd name="connsiteY1" fmla="*/ 351494 h 984257"/>
                  <a:gd name="connsiteX2" fmla="*/ 847335 w 847335"/>
                  <a:gd name="connsiteY2" fmla="*/ 938153 h 984257"/>
                  <a:gd name="connsiteX3" fmla="*/ 801232 w 847335"/>
                  <a:gd name="connsiteY3" fmla="*/ 984256 h 984257"/>
                  <a:gd name="connsiteX4" fmla="*/ 616823 w 847335"/>
                  <a:gd name="connsiteY4" fmla="*/ 984256 h 984257"/>
                  <a:gd name="connsiteX5" fmla="*/ 570720 w 847335"/>
                  <a:gd name="connsiteY5" fmla="*/ 938153 h 984257"/>
                  <a:gd name="connsiteX6" fmla="*/ 570720 w 847335"/>
                  <a:gd name="connsiteY6" fmla="*/ 364377 h 984257"/>
                  <a:gd name="connsiteX7" fmla="*/ 273269 w 847335"/>
                  <a:gd name="connsiteY7" fmla="*/ 304683 h 984257"/>
                  <a:gd name="connsiteX8" fmla="*/ 273269 w 847335"/>
                  <a:gd name="connsiteY8" fmla="*/ 938711 h 984257"/>
                  <a:gd name="connsiteX9" fmla="*/ 227723 w 847335"/>
                  <a:gd name="connsiteY9" fmla="*/ 984257 h 984257"/>
                  <a:gd name="connsiteX10" fmla="*/ 45546 w 847335"/>
                  <a:gd name="connsiteY10" fmla="*/ 984257 h 984257"/>
                  <a:gd name="connsiteX11" fmla="*/ 0 w 847335"/>
                  <a:gd name="connsiteY11" fmla="*/ 938711 h 984257"/>
                  <a:gd name="connsiteX12" fmla="*/ 0 w 847335"/>
                  <a:gd name="connsiteY12" fmla="*/ 73362 h 984257"/>
                  <a:gd name="connsiteX13" fmla="*/ 45546 w 847335"/>
                  <a:gd name="connsiteY13" fmla="*/ 27816 h 984257"/>
                  <a:gd name="connsiteX14" fmla="*/ 227723 w 847335"/>
                  <a:gd name="connsiteY14" fmla="*/ 27816 h 984257"/>
                  <a:gd name="connsiteX15" fmla="*/ 273269 w 847335"/>
                  <a:gd name="connsiteY15" fmla="*/ 73362 h 984257"/>
                  <a:gd name="connsiteX16" fmla="*/ 273269 w 847335"/>
                  <a:gd name="connsiteY16" fmla="*/ 91520 h 984257"/>
                  <a:gd name="connsiteX0" fmla="*/ 273269 w 847335"/>
                  <a:gd name="connsiteY0" fmla="*/ 100887 h 993624"/>
                  <a:gd name="connsiteX1" fmla="*/ 847335 w 847335"/>
                  <a:gd name="connsiteY1" fmla="*/ 360861 h 993624"/>
                  <a:gd name="connsiteX2" fmla="*/ 847335 w 847335"/>
                  <a:gd name="connsiteY2" fmla="*/ 947520 h 993624"/>
                  <a:gd name="connsiteX3" fmla="*/ 801232 w 847335"/>
                  <a:gd name="connsiteY3" fmla="*/ 993623 h 993624"/>
                  <a:gd name="connsiteX4" fmla="*/ 616823 w 847335"/>
                  <a:gd name="connsiteY4" fmla="*/ 993623 h 993624"/>
                  <a:gd name="connsiteX5" fmla="*/ 570720 w 847335"/>
                  <a:gd name="connsiteY5" fmla="*/ 947520 h 993624"/>
                  <a:gd name="connsiteX6" fmla="*/ 570720 w 847335"/>
                  <a:gd name="connsiteY6" fmla="*/ 373744 h 993624"/>
                  <a:gd name="connsiteX7" fmla="*/ 273269 w 847335"/>
                  <a:gd name="connsiteY7" fmla="*/ 314050 h 993624"/>
                  <a:gd name="connsiteX8" fmla="*/ 273269 w 847335"/>
                  <a:gd name="connsiteY8" fmla="*/ 948078 h 993624"/>
                  <a:gd name="connsiteX9" fmla="*/ 227723 w 847335"/>
                  <a:gd name="connsiteY9" fmla="*/ 993624 h 993624"/>
                  <a:gd name="connsiteX10" fmla="*/ 45546 w 847335"/>
                  <a:gd name="connsiteY10" fmla="*/ 993624 h 993624"/>
                  <a:gd name="connsiteX11" fmla="*/ 0 w 847335"/>
                  <a:gd name="connsiteY11" fmla="*/ 948078 h 993624"/>
                  <a:gd name="connsiteX12" fmla="*/ 0 w 847335"/>
                  <a:gd name="connsiteY12" fmla="*/ 82729 h 993624"/>
                  <a:gd name="connsiteX13" fmla="*/ 45546 w 847335"/>
                  <a:gd name="connsiteY13" fmla="*/ 37183 h 993624"/>
                  <a:gd name="connsiteX14" fmla="*/ 227723 w 847335"/>
                  <a:gd name="connsiteY14" fmla="*/ 37183 h 993624"/>
                  <a:gd name="connsiteX15" fmla="*/ 273269 w 847335"/>
                  <a:gd name="connsiteY15" fmla="*/ 82729 h 993624"/>
                  <a:gd name="connsiteX16" fmla="*/ 273269 w 847335"/>
                  <a:gd name="connsiteY16" fmla="*/ 100887 h 993624"/>
                  <a:gd name="connsiteX0" fmla="*/ 273269 w 847335"/>
                  <a:gd name="connsiteY0" fmla="*/ 97401 h 990138"/>
                  <a:gd name="connsiteX1" fmla="*/ 847335 w 847335"/>
                  <a:gd name="connsiteY1" fmla="*/ 357375 h 990138"/>
                  <a:gd name="connsiteX2" fmla="*/ 847335 w 847335"/>
                  <a:gd name="connsiteY2" fmla="*/ 944034 h 990138"/>
                  <a:gd name="connsiteX3" fmla="*/ 801232 w 847335"/>
                  <a:gd name="connsiteY3" fmla="*/ 990137 h 990138"/>
                  <a:gd name="connsiteX4" fmla="*/ 616823 w 847335"/>
                  <a:gd name="connsiteY4" fmla="*/ 990137 h 990138"/>
                  <a:gd name="connsiteX5" fmla="*/ 570720 w 847335"/>
                  <a:gd name="connsiteY5" fmla="*/ 944034 h 990138"/>
                  <a:gd name="connsiteX6" fmla="*/ 570720 w 847335"/>
                  <a:gd name="connsiteY6" fmla="*/ 370258 h 990138"/>
                  <a:gd name="connsiteX7" fmla="*/ 273269 w 847335"/>
                  <a:gd name="connsiteY7" fmla="*/ 310564 h 990138"/>
                  <a:gd name="connsiteX8" fmla="*/ 273269 w 847335"/>
                  <a:gd name="connsiteY8" fmla="*/ 944592 h 990138"/>
                  <a:gd name="connsiteX9" fmla="*/ 227723 w 847335"/>
                  <a:gd name="connsiteY9" fmla="*/ 990138 h 990138"/>
                  <a:gd name="connsiteX10" fmla="*/ 45546 w 847335"/>
                  <a:gd name="connsiteY10" fmla="*/ 990138 h 990138"/>
                  <a:gd name="connsiteX11" fmla="*/ 0 w 847335"/>
                  <a:gd name="connsiteY11" fmla="*/ 944592 h 990138"/>
                  <a:gd name="connsiteX12" fmla="*/ 0 w 847335"/>
                  <a:gd name="connsiteY12" fmla="*/ 79243 h 990138"/>
                  <a:gd name="connsiteX13" fmla="*/ 45546 w 847335"/>
                  <a:gd name="connsiteY13" fmla="*/ 33697 h 990138"/>
                  <a:gd name="connsiteX14" fmla="*/ 227723 w 847335"/>
                  <a:gd name="connsiteY14" fmla="*/ 33697 h 990138"/>
                  <a:gd name="connsiteX15" fmla="*/ 273269 w 847335"/>
                  <a:gd name="connsiteY15" fmla="*/ 79243 h 990138"/>
                  <a:gd name="connsiteX16" fmla="*/ 273269 w 847335"/>
                  <a:gd name="connsiteY16" fmla="*/ 97401 h 990138"/>
                  <a:gd name="connsiteX0" fmla="*/ 273269 w 847335"/>
                  <a:gd name="connsiteY0" fmla="*/ 94351 h 987088"/>
                  <a:gd name="connsiteX1" fmla="*/ 847335 w 847335"/>
                  <a:gd name="connsiteY1" fmla="*/ 354325 h 987088"/>
                  <a:gd name="connsiteX2" fmla="*/ 847335 w 847335"/>
                  <a:gd name="connsiteY2" fmla="*/ 940984 h 987088"/>
                  <a:gd name="connsiteX3" fmla="*/ 801232 w 847335"/>
                  <a:gd name="connsiteY3" fmla="*/ 987087 h 987088"/>
                  <a:gd name="connsiteX4" fmla="*/ 616823 w 847335"/>
                  <a:gd name="connsiteY4" fmla="*/ 987087 h 987088"/>
                  <a:gd name="connsiteX5" fmla="*/ 570720 w 847335"/>
                  <a:gd name="connsiteY5" fmla="*/ 940984 h 987088"/>
                  <a:gd name="connsiteX6" fmla="*/ 570720 w 847335"/>
                  <a:gd name="connsiteY6" fmla="*/ 367208 h 987088"/>
                  <a:gd name="connsiteX7" fmla="*/ 273269 w 847335"/>
                  <a:gd name="connsiteY7" fmla="*/ 307514 h 987088"/>
                  <a:gd name="connsiteX8" fmla="*/ 273269 w 847335"/>
                  <a:gd name="connsiteY8" fmla="*/ 941542 h 987088"/>
                  <a:gd name="connsiteX9" fmla="*/ 227723 w 847335"/>
                  <a:gd name="connsiteY9" fmla="*/ 987088 h 987088"/>
                  <a:gd name="connsiteX10" fmla="*/ 45546 w 847335"/>
                  <a:gd name="connsiteY10" fmla="*/ 987088 h 987088"/>
                  <a:gd name="connsiteX11" fmla="*/ 0 w 847335"/>
                  <a:gd name="connsiteY11" fmla="*/ 941542 h 987088"/>
                  <a:gd name="connsiteX12" fmla="*/ 0 w 847335"/>
                  <a:gd name="connsiteY12" fmla="*/ 76193 h 987088"/>
                  <a:gd name="connsiteX13" fmla="*/ 45546 w 847335"/>
                  <a:gd name="connsiteY13" fmla="*/ 30647 h 987088"/>
                  <a:gd name="connsiteX14" fmla="*/ 227723 w 847335"/>
                  <a:gd name="connsiteY14" fmla="*/ 30647 h 987088"/>
                  <a:gd name="connsiteX15" fmla="*/ 273269 w 847335"/>
                  <a:gd name="connsiteY15" fmla="*/ 76193 h 987088"/>
                  <a:gd name="connsiteX16" fmla="*/ 273269 w 847335"/>
                  <a:gd name="connsiteY16" fmla="*/ 94351 h 987088"/>
                  <a:gd name="connsiteX0" fmla="*/ 273269 w 847335"/>
                  <a:gd name="connsiteY0" fmla="*/ 95465 h 988202"/>
                  <a:gd name="connsiteX1" fmla="*/ 847335 w 847335"/>
                  <a:gd name="connsiteY1" fmla="*/ 355439 h 988202"/>
                  <a:gd name="connsiteX2" fmla="*/ 847335 w 847335"/>
                  <a:gd name="connsiteY2" fmla="*/ 942098 h 988202"/>
                  <a:gd name="connsiteX3" fmla="*/ 801232 w 847335"/>
                  <a:gd name="connsiteY3" fmla="*/ 988201 h 988202"/>
                  <a:gd name="connsiteX4" fmla="*/ 616823 w 847335"/>
                  <a:gd name="connsiteY4" fmla="*/ 988201 h 988202"/>
                  <a:gd name="connsiteX5" fmla="*/ 570720 w 847335"/>
                  <a:gd name="connsiteY5" fmla="*/ 942098 h 988202"/>
                  <a:gd name="connsiteX6" fmla="*/ 570720 w 847335"/>
                  <a:gd name="connsiteY6" fmla="*/ 368322 h 988202"/>
                  <a:gd name="connsiteX7" fmla="*/ 273269 w 847335"/>
                  <a:gd name="connsiteY7" fmla="*/ 308628 h 988202"/>
                  <a:gd name="connsiteX8" fmla="*/ 273269 w 847335"/>
                  <a:gd name="connsiteY8" fmla="*/ 942656 h 988202"/>
                  <a:gd name="connsiteX9" fmla="*/ 227723 w 847335"/>
                  <a:gd name="connsiteY9" fmla="*/ 988202 h 988202"/>
                  <a:gd name="connsiteX10" fmla="*/ 45546 w 847335"/>
                  <a:gd name="connsiteY10" fmla="*/ 988202 h 988202"/>
                  <a:gd name="connsiteX11" fmla="*/ 0 w 847335"/>
                  <a:gd name="connsiteY11" fmla="*/ 942656 h 988202"/>
                  <a:gd name="connsiteX12" fmla="*/ 0 w 847335"/>
                  <a:gd name="connsiteY12" fmla="*/ 77307 h 988202"/>
                  <a:gd name="connsiteX13" fmla="*/ 45546 w 847335"/>
                  <a:gd name="connsiteY13" fmla="*/ 31761 h 988202"/>
                  <a:gd name="connsiteX14" fmla="*/ 227723 w 847335"/>
                  <a:gd name="connsiteY14" fmla="*/ 31761 h 988202"/>
                  <a:gd name="connsiteX15" fmla="*/ 273269 w 847335"/>
                  <a:gd name="connsiteY15" fmla="*/ 77307 h 988202"/>
                  <a:gd name="connsiteX16" fmla="*/ 273269 w 847335"/>
                  <a:gd name="connsiteY16" fmla="*/ 95465 h 988202"/>
                  <a:gd name="connsiteX0" fmla="*/ 273269 w 847382"/>
                  <a:gd name="connsiteY0" fmla="*/ 93984 h 986721"/>
                  <a:gd name="connsiteX1" fmla="*/ 847335 w 847382"/>
                  <a:gd name="connsiteY1" fmla="*/ 353958 h 986721"/>
                  <a:gd name="connsiteX2" fmla="*/ 847335 w 847382"/>
                  <a:gd name="connsiteY2" fmla="*/ 940617 h 986721"/>
                  <a:gd name="connsiteX3" fmla="*/ 801232 w 847382"/>
                  <a:gd name="connsiteY3" fmla="*/ 986720 h 986721"/>
                  <a:gd name="connsiteX4" fmla="*/ 616823 w 847382"/>
                  <a:gd name="connsiteY4" fmla="*/ 986720 h 986721"/>
                  <a:gd name="connsiteX5" fmla="*/ 570720 w 847382"/>
                  <a:gd name="connsiteY5" fmla="*/ 940617 h 986721"/>
                  <a:gd name="connsiteX6" fmla="*/ 570720 w 847382"/>
                  <a:gd name="connsiteY6" fmla="*/ 366841 h 986721"/>
                  <a:gd name="connsiteX7" fmla="*/ 273269 w 847382"/>
                  <a:gd name="connsiteY7" fmla="*/ 307147 h 986721"/>
                  <a:gd name="connsiteX8" fmla="*/ 273269 w 847382"/>
                  <a:gd name="connsiteY8" fmla="*/ 941175 h 986721"/>
                  <a:gd name="connsiteX9" fmla="*/ 227723 w 847382"/>
                  <a:gd name="connsiteY9" fmla="*/ 986721 h 986721"/>
                  <a:gd name="connsiteX10" fmla="*/ 45546 w 847382"/>
                  <a:gd name="connsiteY10" fmla="*/ 986721 h 986721"/>
                  <a:gd name="connsiteX11" fmla="*/ 0 w 847382"/>
                  <a:gd name="connsiteY11" fmla="*/ 941175 h 986721"/>
                  <a:gd name="connsiteX12" fmla="*/ 0 w 847382"/>
                  <a:gd name="connsiteY12" fmla="*/ 75826 h 986721"/>
                  <a:gd name="connsiteX13" fmla="*/ 45546 w 847382"/>
                  <a:gd name="connsiteY13" fmla="*/ 30280 h 986721"/>
                  <a:gd name="connsiteX14" fmla="*/ 227723 w 847382"/>
                  <a:gd name="connsiteY14" fmla="*/ 30280 h 986721"/>
                  <a:gd name="connsiteX15" fmla="*/ 273269 w 847382"/>
                  <a:gd name="connsiteY15" fmla="*/ 75826 h 986721"/>
                  <a:gd name="connsiteX16" fmla="*/ 273269 w 847382"/>
                  <a:gd name="connsiteY16" fmla="*/ 93984 h 98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382" h="986721">
                    <a:moveTo>
                      <a:pt x="273269" y="93984"/>
                    </a:moveTo>
                    <a:cubicBezTo>
                      <a:pt x="538798" y="-127917"/>
                      <a:pt x="851797" y="77418"/>
                      <a:pt x="847335" y="353958"/>
                    </a:cubicBezTo>
                    <a:lnTo>
                      <a:pt x="847335" y="940617"/>
                    </a:lnTo>
                    <a:cubicBezTo>
                      <a:pt x="847335" y="966079"/>
                      <a:pt x="826694" y="986720"/>
                      <a:pt x="801232" y="986720"/>
                    </a:cubicBezTo>
                    <a:lnTo>
                      <a:pt x="616823" y="986720"/>
                    </a:lnTo>
                    <a:cubicBezTo>
                      <a:pt x="591361" y="986720"/>
                      <a:pt x="570720" y="966079"/>
                      <a:pt x="570720" y="940617"/>
                    </a:cubicBezTo>
                    <a:lnTo>
                      <a:pt x="570720" y="366841"/>
                    </a:lnTo>
                    <a:cubicBezTo>
                      <a:pt x="550814" y="192035"/>
                      <a:pt x="363392" y="228238"/>
                      <a:pt x="273269" y="307147"/>
                    </a:cubicBezTo>
                    <a:lnTo>
                      <a:pt x="273269" y="941175"/>
                    </a:lnTo>
                    <a:cubicBezTo>
                      <a:pt x="273269" y="966329"/>
                      <a:pt x="252877" y="986721"/>
                      <a:pt x="227723" y="986721"/>
                    </a:cubicBezTo>
                    <a:lnTo>
                      <a:pt x="45546" y="986721"/>
                    </a:lnTo>
                    <a:cubicBezTo>
                      <a:pt x="20392" y="986721"/>
                      <a:pt x="0" y="966329"/>
                      <a:pt x="0" y="941175"/>
                    </a:cubicBezTo>
                    <a:lnTo>
                      <a:pt x="0" y="75826"/>
                    </a:lnTo>
                    <a:cubicBezTo>
                      <a:pt x="0" y="50672"/>
                      <a:pt x="20392" y="30280"/>
                      <a:pt x="45546" y="30280"/>
                    </a:cubicBezTo>
                    <a:lnTo>
                      <a:pt x="227723" y="30280"/>
                    </a:lnTo>
                    <a:cubicBezTo>
                      <a:pt x="252877" y="30280"/>
                      <a:pt x="273269" y="50672"/>
                      <a:pt x="273269" y="75826"/>
                    </a:cubicBezTo>
                    <a:lnTo>
                      <a:pt x="273269" y="939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Freeform 10"/>
              <p:cNvSpPr/>
              <p:nvPr userDrawn="1"/>
            </p:nvSpPr>
            <p:spPr>
              <a:xfrm>
                <a:off x="5854901" y="3480227"/>
                <a:ext cx="914388" cy="1428761"/>
              </a:xfrm>
              <a:custGeom>
                <a:avLst/>
                <a:gdLst>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434582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659068 w 925227"/>
                  <a:gd name="connsiteY15" fmla="*/ 1451704 h 1451704"/>
                  <a:gd name="connsiteX16" fmla="*/ 641946 w 925227"/>
                  <a:gd name="connsiteY16" fmla="*/ 1434582 h 1451704"/>
                  <a:gd name="connsiteX17" fmla="*/ 641946 w 925227"/>
                  <a:gd name="connsiteY17" fmla="*/ 1409178 h 1451704"/>
                  <a:gd name="connsiteX18" fmla="*/ 578901 w 925227"/>
                  <a:gd name="connsiteY18" fmla="*/ 1425362 h 1451704"/>
                  <a:gd name="connsiteX19" fmla="*/ 471138 w 925227"/>
                  <a:gd name="connsiteY19" fmla="*/ 1437189 h 1451704"/>
                  <a:gd name="connsiteX20" fmla="*/ 64319 w 925227"/>
                  <a:gd name="connsiteY20" fmla="*/ 1310281 h 1451704"/>
                  <a:gd name="connsiteX21" fmla="*/ 45113 w 925227"/>
                  <a:gd name="connsiteY21" fmla="*/ 1244202 h 1451704"/>
                  <a:gd name="connsiteX22" fmla="*/ 121662 w 925227"/>
                  <a:gd name="connsiteY22" fmla="*/ 1131629 h 1451704"/>
                  <a:gd name="connsiteX23" fmla="*/ 175849 w 925227"/>
                  <a:gd name="connsiteY23" fmla="*/ 1125646 h 1451704"/>
                  <a:gd name="connsiteX24" fmla="*/ 463211 w 925227"/>
                  <a:gd name="connsiteY24" fmla="*/ 1197703 h 1451704"/>
                  <a:gd name="connsiteX25" fmla="*/ 573799 w 925227"/>
                  <a:gd name="connsiteY25" fmla="*/ 1182010 h 1451704"/>
                  <a:gd name="connsiteX26" fmla="*/ 641946 w 925227"/>
                  <a:gd name="connsiteY26" fmla="*/ 1144973 h 1451704"/>
                  <a:gd name="connsiteX27" fmla="*/ 641946 w 925227"/>
                  <a:gd name="connsiteY27" fmla="*/ 946485 h 1451704"/>
                  <a:gd name="connsiteX28" fmla="*/ 588851 w 925227"/>
                  <a:gd name="connsiteY28" fmla="*/ 967758 h 1451704"/>
                  <a:gd name="connsiteX29" fmla="*/ 444147 w 925227"/>
                  <a:gd name="connsiteY29" fmla="*/ 986320 h 1451704"/>
                  <a:gd name="connsiteX30" fmla="*/ 327457 w 925227"/>
                  <a:gd name="connsiteY30" fmla="*/ 974341 h 1451704"/>
                  <a:gd name="connsiteX31" fmla="*/ 219988 w 925227"/>
                  <a:gd name="connsiteY31" fmla="*/ 940370 h 1451704"/>
                  <a:gd name="connsiteX32" fmla="*/ 165678 w 925227"/>
                  <a:gd name="connsiteY32" fmla="*/ 898668 h 1451704"/>
                  <a:gd name="connsiteX33" fmla="*/ 0 w 925227"/>
                  <a:gd name="connsiteY33" fmla="*/ 526428 h 1451704"/>
                  <a:gd name="connsiteX34" fmla="*/ 565660 w 925227"/>
                  <a:gd name="connsiteY34" fmla="*/ 0 h 1451704"/>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34582 h 1437349"/>
                  <a:gd name="connsiteX16" fmla="*/ 641946 w 925227"/>
                  <a:gd name="connsiteY16" fmla="*/ 1409178 h 1437349"/>
                  <a:gd name="connsiteX17" fmla="*/ 578901 w 925227"/>
                  <a:gd name="connsiteY17" fmla="*/ 1425362 h 1437349"/>
                  <a:gd name="connsiteX18" fmla="*/ 471138 w 925227"/>
                  <a:gd name="connsiteY18" fmla="*/ 1437189 h 1437349"/>
                  <a:gd name="connsiteX19" fmla="*/ 64319 w 925227"/>
                  <a:gd name="connsiteY19" fmla="*/ 1310281 h 1437349"/>
                  <a:gd name="connsiteX20" fmla="*/ 45113 w 925227"/>
                  <a:gd name="connsiteY20" fmla="*/ 1244202 h 1437349"/>
                  <a:gd name="connsiteX21" fmla="*/ 121662 w 925227"/>
                  <a:gd name="connsiteY21" fmla="*/ 1131629 h 1437349"/>
                  <a:gd name="connsiteX22" fmla="*/ 175849 w 925227"/>
                  <a:gd name="connsiteY22" fmla="*/ 1125646 h 1437349"/>
                  <a:gd name="connsiteX23" fmla="*/ 463211 w 925227"/>
                  <a:gd name="connsiteY23" fmla="*/ 1197703 h 1437349"/>
                  <a:gd name="connsiteX24" fmla="*/ 573799 w 925227"/>
                  <a:gd name="connsiteY24" fmla="*/ 1182010 h 1437349"/>
                  <a:gd name="connsiteX25" fmla="*/ 641946 w 925227"/>
                  <a:gd name="connsiteY25" fmla="*/ 1144973 h 1437349"/>
                  <a:gd name="connsiteX26" fmla="*/ 641946 w 925227"/>
                  <a:gd name="connsiteY26" fmla="*/ 946485 h 1437349"/>
                  <a:gd name="connsiteX27" fmla="*/ 588851 w 925227"/>
                  <a:gd name="connsiteY27" fmla="*/ 967758 h 1437349"/>
                  <a:gd name="connsiteX28" fmla="*/ 444147 w 925227"/>
                  <a:gd name="connsiteY28" fmla="*/ 986320 h 1437349"/>
                  <a:gd name="connsiteX29" fmla="*/ 327457 w 925227"/>
                  <a:gd name="connsiteY29" fmla="*/ 974341 h 1437349"/>
                  <a:gd name="connsiteX30" fmla="*/ 219988 w 925227"/>
                  <a:gd name="connsiteY30" fmla="*/ 940370 h 1437349"/>
                  <a:gd name="connsiteX31" fmla="*/ 165678 w 925227"/>
                  <a:gd name="connsiteY31" fmla="*/ 898668 h 1437349"/>
                  <a:gd name="connsiteX32" fmla="*/ 0 w 925227"/>
                  <a:gd name="connsiteY32" fmla="*/ 526428 h 1437349"/>
                  <a:gd name="connsiteX33" fmla="*/ 565660 w 925227"/>
                  <a:gd name="connsiteY33"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09178 h 1437349"/>
                  <a:gd name="connsiteX16" fmla="*/ 578901 w 925227"/>
                  <a:gd name="connsiteY16" fmla="*/ 1425362 h 1437349"/>
                  <a:gd name="connsiteX17" fmla="*/ 471138 w 925227"/>
                  <a:gd name="connsiteY17" fmla="*/ 1437189 h 1437349"/>
                  <a:gd name="connsiteX18" fmla="*/ 64319 w 925227"/>
                  <a:gd name="connsiteY18" fmla="*/ 1310281 h 1437349"/>
                  <a:gd name="connsiteX19" fmla="*/ 45113 w 925227"/>
                  <a:gd name="connsiteY19" fmla="*/ 1244202 h 1437349"/>
                  <a:gd name="connsiteX20" fmla="*/ 121662 w 925227"/>
                  <a:gd name="connsiteY20" fmla="*/ 1131629 h 1437349"/>
                  <a:gd name="connsiteX21" fmla="*/ 175849 w 925227"/>
                  <a:gd name="connsiteY21" fmla="*/ 1125646 h 1437349"/>
                  <a:gd name="connsiteX22" fmla="*/ 463211 w 925227"/>
                  <a:gd name="connsiteY22" fmla="*/ 1197703 h 1437349"/>
                  <a:gd name="connsiteX23" fmla="*/ 573799 w 925227"/>
                  <a:gd name="connsiteY23" fmla="*/ 1182010 h 1437349"/>
                  <a:gd name="connsiteX24" fmla="*/ 641946 w 925227"/>
                  <a:gd name="connsiteY24" fmla="*/ 1144973 h 1437349"/>
                  <a:gd name="connsiteX25" fmla="*/ 641946 w 925227"/>
                  <a:gd name="connsiteY25" fmla="*/ 946485 h 1437349"/>
                  <a:gd name="connsiteX26" fmla="*/ 588851 w 925227"/>
                  <a:gd name="connsiteY26" fmla="*/ 967758 h 1437349"/>
                  <a:gd name="connsiteX27" fmla="*/ 444147 w 925227"/>
                  <a:gd name="connsiteY27" fmla="*/ 986320 h 1437349"/>
                  <a:gd name="connsiteX28" fmla="*/ 327457 w 925227"/>
                  <a:gd name="connsiteY28" fmla="*/ 974341 h 1437349"/>
                  <a:gd name="connsiteX29" fmla="*/ 219988 w 925227"/>
                  <a:gd name="connsiteY29" fmla="*/ 940370 h 1437349"/>
                  <a:gd name="connsiteX30" fmla="*/ 165678 w 925227"/>
                  <a:gd name="connsiteY30" fmla="*/ 898668 h 1437349"/>
                  <a:gd name="connsiteX31" fmla="*/ 0 w 925227"/>
                  <a:gd name="connsiteY31" fmla="*/ 526428 h 1437349"/>
                  <a:gd name="connsiteX32" fmla="*/ 565660 w 925227"/>
                  <a:gd name="connsiteY32"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655"/>
                  <a:gd name="connsiteY0" fmla="*/ 230918 h 1437349"/>
                  <a:gd name="connsiteX1" fmla="*/ 287919 w 925655"/>
                  <a:gd name="connsiteY1" fmla="*/ 454185 h 1437349"/>
                  <a:gd name="connsiteX2" fmla="*/ 533797 w 925655"/>
                  <a:gd name="connsiteY2" fmla="*/ 761137 h 1437349"/>
                  <a:gd name="connsiteX3" fmla="*/ 641946 w 925655"/>
                  <a:gd name="connsiteY3" fmla="*/ 737405 h 1437349"/>
                  <a:gd name="connsiteX4" fmla="*/ 641946 w 925655"/>
                  <a:gd name="connsiteY4" fmla="*/ 630408 h 1437349"/>
                  <a:gd name="connsiteX5" fmla="*/ 641947 w 925655"/>
                  <a:gd name="connsiteY5" fmla="*/ 630406 h 1437349"/>
                  <a:gd name="connsiteX6" fmla="*/ 641947 w 925655"/>
                  <a:gd name="connsiteY6" fmla="*/ 248376 h 1437349"/>
                  <a:gd name="connsiteX7" fmla="*/ 603103 w 925655"/>
                  <a:gd name="connsiteY7" fmla="*/ 236240 h 1437349"/>
                  <a:gd name="connsiteX8" fmla="*/ 550642 w 925655"/>
                  <a:gd name="connsiteY8" fmla="*/ 230918 h 1437349"/>
                  <a:gd name="connsiteX9" fmla="*/ 565660 w 925655"/>
                  <a:gd name="connsiteY9" fmla="*/ 0 h 1437349"/>
                  <a:gd name="connsiteX10" fmla="*/ 881926 w 925655"/>
                  <a:gd name="connsiteY10" fmla="*/ 89906 h 1437349"/>
                  <a:gd name="connsiteX11" fmla="*/ 925227 w 925655"/>
                  <a:gd name="connsiteY11" fmla="*/ 123154 h 1437349"/>
                  <a:gd name="connsiteX12" fmla="*/ 925227 w 925655"/>
                  <a:gd name="connsiteY12" fmla="*/ 630408 h 1437349"/>
                  <a:gd name="connsiteX13" fmla="*/ 925227 w 925655"/>
                  <a:gd name="connsiteY13" fmla="*/ 724570 h 1437349"/>
                  <a:gd name="connsiteX14" fmla="*/ 925227 w 925655"/>
                  <a:gd name="connsiteY14" fmla="*/ 1084551 h 1437349"/>
                  <a:gd name="connsiteX15" fmla="*/ 578901 w 925655"/>
                  <a:gd name="connsiteY15" fmla="*/ 1425362 h 1437349"/>
                  <a:gd name="connsiteX16" fmla="*/ 471138 w 925655"/>
                  <a:gd name="connsiteY16" fmla="*/ 1437189 h 1437349"/>
                  <a:gd name="connsiteX17" fmla="*/ 64319 w 925655"/>
                  <a:gd name="connsiteY17" fmla="*/ 1310281 h 1437349"/>
                  <a:gd name="connsiteX18" fmla="*/ 45113 w 925655"/>
                  <a:gd name="connsiteY18" fmla="*/ 1244202 h 1437349"/>
                  <a:gd name="connsiteX19" fmla="*/ 121662 w 925655"/>
                  <a:gd name="connsiteY19" fmla="*/ 1131629 h 1437349"/>
                  <a:gd name="connsiteX20" fmla="*/ 175849 w 925655"/>
                  <a:gd name="connsiteY20" fmla="*/ 1125646 h 1437349"/>
                  <a:gd name="connsiteX21" fmla="*/ 463211 w 925655"/>
                  <a:gd name="connsiteY21" fmla="*/ 1197703 h 1437349"/>
                  <a:gd name="connsiteX22" fmla="*/ 573799 w 925655"/>
                  <a:gd name="connsiteY22" fmla="*/ 1182010 h 1437349"/>
                  <a:gd name="connsiteX23" fmla="*/ 641946 w 925655"/>
                  <a:gd name="connsiteY23" fmla="*/ 1144973 h 1437349"/>
                  <a:gd name="connsiteX24" fmla="*/ 641946 w 925655"/>
                  <a:gd name="connsiteY24" fmla="*/ 946485 h 1437349"/>
                  <a:gd name="connsiteX25" fmla="*/ 588851 w 925655"/>
                  <a:gd name="connsiteY25" fmla="*/ 967758 h 1437349"/>
                  <a:gd name="connsiteX26" fmla="*/ 444147 w 925655"/>
                  <a:gd name="connsiteY26" fmla="*/ 986320 h 1437349"/>
                  <a:gd name="connsiteX27" fmla="*/ 327457 w 925655"/>
                  <a:gd name="connsiteY27" fmla="*/ 974341 h 1437349"/>
                  <a:gd name="connsiteX28" fmla="*/ 219988 w 925655"/>
                  <a:gd name="connsiteY28" fmla="*/ 940370 h 1437349"/>
                  <a:gd name="connsiteX29" fmla="*/ 165678 w 925655"/>
                  <a:gd name="connsiteY29" fmla="*/ 898668 h 1437349"/>
                  <a:gd name="connsiteX30" fmla="*/ 0 w 925655"/>
                  <a:gd name="connsiteY30" fmla="*/ 526428 h 1437349"/>
                  <a:gd name="connsiteX31" fmla="*/ 565660 w 925655"/>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573799 w 926169"/>
                  <a:gd name="connsiteY22" fmla="*/ 1182010 h 1437349"/>
                  <a:gd name="connsiteX23" fmla="*/ 641946 w 926169"/>
                  <a:gd name="connsiteY23" fmla="*/ 1144973 h 1437349"/>
                  <a:gd name="connsiteX24" fmla="*/ 641946 w 926169"/>
                  <a:gd name="connsiteY24" fmla="*/ 946485 h 1437349"/>
                  <a:gd name="connsiteX25" fmla="*/ 588851 w 926169"/>
                  <a:gd name="connsiteY25" fmla="*/ 967758 h 1437349"/>
                  <a:gd name="connsiteX26" fmla="*/ 444147 w 926169"/>
                  <a:gd name="connsiteY26" fmla="*/ 986320 h 1437349"/>
                  <a:gd name="connsiteX27" fmla="*/ 327457 w 926169"/>
                  <a:gd name="connsiteY27" fmla="*/ 974341 h 1437349"/>
                  <a:gd name="connsiteX28" fmla="*/ 219988 w 926169"/>
                  <a:gd name="connsiteY28" fmla="*/ 940370 h 1437349"/>
                  <a:gd name="connsiteX29" fmla="*/ 165678 w 926169"/>
                  <a:gd name="connsiteY29" fmla="*/ 898668 h 1437349"/>
                  <a:gd name="connsiteX30" fmla="*/ 0 w 926169"/>
                  <a:gd name="connsiteY30" fmla="*/ 526428 h 1437349"/>
                  <a:gd name="connsiteX31" fmla="*/ 565660 w 926169"/>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5467 w 926169"/>
                  <a:gd name="connsiteY21" fmla="*/ 1204470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219988 w 927218"/>
                  <a:gd name="connsiteY26" fmla="*/ 940370 h 1437349"/>
                  <a:gd name="connsiteX27" fmla="*/ 165678 w 927218"/>
                  <a:gd name="connsiteY27" fmla="*/ 898668 h 1437349"/>
                  <a:gd name="connsiteX28" fmla="*/ 0 w 927218"/>
                  <a:gd name="connsiteY28" fmla="*/ 526428 h 1437349"/>
                  <a:gd name="connsiteX29" fmla="*/ 565660 w 927218"/>
                  <a:gd name="connsiteY29"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165678 w 927218"/>
                  <a:gd name="connsiteY26" fmla="*/ 898668 h 1437349"/>
                  <a:gd name="connsiteX27" fmla="*/ 0 w 927218"/>
                  <a:gd name="connsiteY27" fmla="*/ 526428 h 1437349"/>
                  <a:gd name="connsiteX28" fmla="*/ 565660 w 927218"/>
                  <a:gd name="connsiteY28"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165678 w 927218"/>
                  <a:gd name="connsiteY25" fmla="*/ 898668 h 1437349"/>
                  <a:gd name="connsiteX26" fmla="*/ 0 w 927218"/>
                  <a:gd name="connsiteY26" fmla="*/ 526428 h 1437349"/>
                  <a:gd name="connsiteX27" fmla="*/ 565660 w 927218"/>
                  <a:gd name="connsiteY27"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881926 w 927218"/>
                  <a:gd name="connsiteY10" fmla="*/ 75489 h 1422932"/>
                  <a:gd name="connsiteX11" fmla="*/ 925227 w 927218"/>
                  <a:gd name="connsiteY11" fmla="*/ 108737 h 1422932"/>
                  <a:gd name="connsiteX12" fmla="*/ 925227 w 927218"/>
                  <a:gd name="connsiteY12" fmla="*/ 615991 h 1422932"/>
                  <a:gd name="connsiteX13" fmla="*/ 925227 w 927218"/>
                  <a:gd name="connsiteY13" fmla="*/ 710153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7218"/>
                  <a:gd name="connsiteY0" fmla="*/ 242405 h 1448836"/>
                  <a:gd name="connsiteX1" fmla="*/ 287919 w 927218"/>
                  <a:gd name="connsiteY1" fmla="*/ 465672 h 1448836"/>
                  <a:gd name="connsiteX2" fmla="*/ 533797 w 927218"/>
                  <a:gd name="connsiteY2" fmla="*/ 772624 h 1448836"/>
                  <a:gd name="connsiteX3" fmla="*/ 641946 w 927218"/>
                  <a:gd name="connsiteY3" fmla="*/ 748892 h 1448836"/>
                  <a:gd name="connsiteX4" fmla="*/ 641946 w 927218"/>
                  <a:gd name="connsiteY4" fmla="*/ 641895 h 1448836"/>
                  <a:gd name="connsiteX5" fmla="*/ 641947 w 927218"/>
                  <a:gd name="connsiteY5" fmla="*/ 641893 h 1448836"/>
                  <a:gd name="connsiteX6" fmla="*/ 641947 w 927218"/>
                  <a:gd name="connsiteY6" fmla="*/ 259863 h 1448836"/>
                  <a:gd name="connsiteX7" fmla="*/ 603103 w 927218"/>
                  <a:gd name="connsiteY7" fmla="*/ 247727 h 1448836"/>
                  <a:gd name="connsiteX8" fmla="*/ 550642 w 927218"/>
                  <a:gd name="connsiteY8" fmla="*/ 242405 h 1448836"/>
                  <a:gd name="connsiteX9" fmla="*/ 556649 w 927218"/>
                  <a:gd name="connsiteY9" fmla="*/ 25904 h 1448836"/>
                  <a:gd name="connsiteX10" fmla="*/ 925227 w 927218"/>
                  <a:gd name="connsiteY10" fmla="*/ 134641 h 1448836"/>
                  <a:gd name="connsiteX11" fmla="*/ 925227 w 927218"/>
                  <a:gd name="connsiteY11" fmla="*/ 641895 h 1448836"/>
                  <a:gd name="connsiteX12" fmla="*/ 925227 w 927218"/>
                  <a:gd name="connsiteY12" fmla="*/ 736057 h 1448836"/>
                  <a:gd name="connsiteX13" fmla="*/ 926355 w 927218"/>
                  <a:gd name="connsiteY13" fmla="*/ 1119722 h 1448836"/>
                  <a:gd name="connsiteX14" fmla="*/ 578901 w 927218"/>
                  <a:gd name="connsiteY14" fmla="*/ 1436849 h 1448836"/>
                  <a:gd name="connsiteX15" fmla="*/ 471138 w 927218"/>
                  <a:gd name="connsiteY15" fmla="*/ 1448676 h 1448836"/>
                  <a:gd name="connsiteX16" fmla="*/ 64319 w 927218"/>
                  <a:gd name="connsiteY16" fmla="*/ 1321768 h 1448836"/>
                  <a:gd name="connsiteX17" fmla="*/ 45113 w 927218"/>
                  <a:gd name="connsiteY17" fmla="*/ 1255689 h 1448836"/>
                  <a:gd name="connsiteX18" fmla="*/ 121662 w 927218"/>
                  <a:gd name="connsiteY18" fmla="*/ 1143116 h 1448836"/>
                  <a:gd name="connsiteX19" fmla="*/ 174721 w 927218"/>
                  <a:gd name="connsiteY19" fmla="*/ 1131494 h 1448836"/>
                  <a:gd name="connsiteX20" fmla="*/ 465467 w 927218"/>
                  <a:gd name="connsiteY20" fmla="*/ 1215957 h 1448836"/>
                  <a:gd name="connsiteX21" fmla="*/ 641946 w 927218"/>
                  <a:gd name="connsiteY21" fmla="*/ 1156460 h 1448836"/>
                  <a:gd name="connsiteX22" fmla="*/ 641946 w 927218"/>
                  <a:gd name="connsiteY22" fmla="*/ 957972 h 1448836"/>
                  <a:gd name="connsiteX23" fmla="*/ 0 w 927218"/>
                  <a:gd name="connsiteY23" fmla="*/ 537915 h 1448836"/>
                  <a:gd name="connsiteX24" fmla="*/ 556649 w 927218"/>
                  <a:gd name="connsiteY24" fmla="*/ 25904 h 1448836"/>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4839 w 927218"/>
                  <a:gd name="connsiteY13" fmla="*/ 909385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5227"/>
                  <a:gd name="connsiteY0" fmla="*/ 216501 h 1422932"/>
                  <a:gd name="connsiteX1" fmla="*/ 287919 w 925227"/>
                  <a:gd name="connsiteY1" fmla="*/ 439768 h 1422932"/>
                  <a:gd name="connsiteX2" fmla="*/ 533797 w 925227"/>
                  <a:gd name="connsiteY2" fmla="*/ 746720 h 1422932"/>
                  <a:gd name="connsiteX3" fmla="*/ 641946 w 925227"/>
                  <a:gd name="connsiteY3" fmla="*/ 722988 h 1422932"/>
                  <a:gd name="connsiteX4" fmla="*/ 641946 w 925227"/>
                  <a:gd name="connsiteY4" fmla="*/ 615991 h 1422932"/>
                  <a:gd name="connsiteX5" fmla="*/ 641947 w 925227"/>
                  <a:gd name="connsiteY5" fmla="*/ 615989 h 1422932"/>
                  <a:gd name="connsiteX6" fmla="*/ 641947 w 925227"/>
                  <a:gd name="connsiteY6" fmla="*/ 233959 h 1422932"/>
                  <a:gd name="connsiteX7" fmla="*/ 603103 w 925227"/>
                  <a:gd name="connsiteY7" fmla="*/ 221823 h 1422932"/>
                  <a:gd name="connsiteX8" fmla="*/ 550642 w 925227"/>
                  <a:gd name="connsiteY8" fmla="*/ 216501 h 1422932"/>
                  <a:gd name="connsiteX9" fmla="*/ 556649 w 925227"/>
                  <a:gd name="connsiteY9" fmla="*/ 0 h 1422932"/>
                  <a:gd name="connsiteX10" fmla="*/ 925227 w 925227"/>
                  <a:gd name="connsiteY10" fmla="*/ 108737 h 1422932"/>
                  <a:gd name="connsiteX11" fmla="*/ 925227 w 925227"/>
                  <a:gd name="connsiteY11" fmla="*/ 615991 h 1422932"/>
                  <a:gd name="connsiteX12" fmla="*/ 925227 w 925227"/>
                  <a:gd name="connsiteY12" fmla="*/ 710153 h 1422932"/>
                  <a:gd name="connsiteX13" fmla="*/ 924839 w 925227"/>
                  <a:gd name="connsiteY13" fmla="*/ 909385 h 1422932"/>
                  <a:gd name="connsiteX14" fmla="*/ 578901 w 925227"/>
                  <a:gd name="connsiteY14" fmla="*/ 1410945 h 1422932"/>
                  <a:gd name="connsiteX15" fmla="*/ 471138 w 925227"/>
                  <a:gd name="connsiteY15" fmla="*/ 1422772 h 1422932"/>
                  <a:gd name="connsiteX16" fmla="*/ 64319 w 925227"/>
                  <a:gd name="connsiteY16" fmla="*/ 1295864 h 1422932"/>
                  <a:gd name="connsiteX17" fmla="*/ 45113 w 925227"/>
                  <a:gd name="connsiteY17" fmla="*/ 1229785 h 1422932"/>
                  <a:gd name="connsiteX18" fmla="*/ 121662 w 925227"/>
                  <a:gd name="connsiteY18" fmla="*/ 1117212 h 1422932"/>
                  <a:gd name="connsiteX19" fmla="*/ 174721 w 925227"/>
                  <a:gd name="connsiteY19" fmla="*/ 1105590 h 1422932"/>
                  <a:gd name="connsiteX20" fmla="*/ 465467 w 925227"/>
                  <a:gd name="connsiteY20" fmla="*/ 1190053 h 1422932"/>
                  <a:gd name="connsiteX21" fmla="*/ 641946 w 925227"/>
                  <a:gd name="connsiteY21" fmla="*/ 1130556 h 1422932"/>
                  <a:gd name="connsiteX22" fmla="*/ 641946 w 925227"/>
                  <a:gd name="connsiteY22" fmla="*/ 932068 h 1422932"/>
                  <a:gd name="connsiteX23" fmla="*/ 0 w 925227"/>
                  <a:gd name="connsiteY23" fmla="*/ 512011 h 1422932"/>
                  <a:gd name="connsiteX24" fmla="*/ 556649 w 925227"/>
                  <a:gd name="connsiteY24" fmla="*/ 0 h 1422932"/>
                  <a:gd name="connsiteX0" fmla="*/ 550642 w 925363"/>
                  <a:gd name="connsiteY0" fmla="*/ 216501 h 1422932"/>
                  <a:gd name="connsiteX1" fmla="*/ 287919 w 925363"/>
                  <a:gd name="connsiteY1" fmla="*/ 439768 h 1422932"/>
                  <a:gd name="connsiteX2" fmla="*/ 533797 w 925363"/>
                  <a:gd name="connsiteY2" fmla="*/ 746720 h 1422932"/>
                  <a:gd name="connsiteX3" fmla="*/ 641946 w 925363"/>
                  <a:gd name="connsiteY3" fmla="*/ 722988 h 1422932"/>
                  <a:gd name="connsiteX4" fmla="*/ 641946 w 925363"/>
                  <a:gd name="connsiteY4" fmla="*/ 615991 h 1422932"/>
                  <a:gd name="connsiteX5" fmla="*/ 641947 w 925363"/>
                  <a:gd name="connsiteY5" fmla="*/ 615989 h 1422932"/>
                  <a:gd name="connsiteX6" fmla="*/ 641947 w 925363"/>
                  <a:gd name="connsiteY6" fmla="*/ 233959 h 1422932"/>
                  <a:gd name="connsiteX7" fmla="*/ 603103 w 925363"/>
                  <a:gd name="connsiteY7" fmla="*/ 221823 h 1422932"/>
                  <a:gd name="connsiteX8" fmla="*/ 550642 w 925363"/>
                  <a:gd name="connsiteY8" fmla="*/ 216501 h 1422932"/>
                  <a:gd name="connsiteX9" fmla="*/ 556649 w 925363"/>
                  <a:gd name="connsiteY9" fmla="*/ 0 h 1422932"/>
                  <a:gd name="connsiteX10" fmla="*/ 925227 w 925363"/>
                  <a:gd name="connsiteY10" fmla="*/ 108737 h 1422932"/>
                  <a:gd name="connsiteX11" fmla="*/ 925227 w 925363"/>
                  <a:gd name="connsiteY11" fmla="*/ 615991 h 1422932"/>
                  <a:gd name="connsiteX12" fmla="*/ 925227 w 925363"/>
                  <a:gd name="connsiteY12" fmla="*/ 710153 h 1422932"/>
                  <a:gd name="connsiteX13" fmla="*/ 924839 w 925363"/>
                  <a:gd name="connsiteY13" fmla="*/ 909385 h 1422932"/>
                  <a:gd name="connsiteX14" fmla="*/ 578901 w 925363"/>
                  <a:gd name="connsiteY14" fmla="*/ 1410945 h 1422932"/>
                  <a:gd name="connsiteX15" fmla="*/ 471138 w 925363"/>
                  <a:gd name="connsiteY15" fmla="*/ 1422772 h 1422932"/>
                  <a:gd name="connsiteX16" fmla="*/ 64319 w 925363"/>
                  <a:gd name="connsiteY16" fmla="*/ 1295864 h 1422932"/>
                  <a:gd name="connsiteX17" fmla="*/ 45113 w 925363"/>
                  <a:gd name="connsiteY17" fmla="*/ 1229785 h 1422932"/>
                  <a:gd name="connsiteX18" fmla="*/ 121662 w 925363"/>
                  <a:gd name="connsiteY18" fmla="*/ 1117212 h 1422932"/>
                  <a:gd name="connsiteX19" fmla="*/ 174721 w 925363"/>
                  <a:gd name="connsiteY19" fmla="*/ 1105590 h 1422932"/>
                  <a:gd name="connsiteX20" fmla="*/ 465467 w 925363"/>
                  <a:gd name="connsiteY20" fmla="*/ 1190053 h 1422932"/>
                  <a:gd name="connsiteX21" fmla="*/ 641946 w 925363"/>
                  <a:gd name="connsiteY21" fmla="*/ 1130556 h 1422932"/>
                  <a:gd name="connsiteX22" fmla="*/ 641946 w 925363"/>
                  <a:gd name="connsiteY22" fmla="*/ 932068 h 1422932"/>
                  <a:gd name="connsiteX23" fmla="*/ 0 w 925363"/>
                  <a:gd name="connsiteY23" fmla="*/ 512011 h 1422932"/>
                  <a:gd name="connsiteX24" fmla="*/ 556649 w 925363"/>
                  <a:gd name="connsiteY24" fmla="*/ 0 h 1422932"/>
                  <a:gd name="connsiteX0" fmla="*/ 550642 w 925448"/>
                  <a:gd name="connsiteY0" fmla="*/ 216501 h 1422932"/>
                  <a:gd name="connsiteX1" fmla="*/ 287919 w 925448"/>
                  <a:gd name="connsiteY1" fmla="*/ 439768 h 1422932"/>
                  <a:gd name="connsiteX2" fmla="*/ 533797 w 925448"/>
                  <a:gd name="connsiteY2" fmla="*/ 746720 h 1422932"/>
                  <a:gd name="connsiteX3" fmla="*/ 641946 w 925448"/>
                  <a:gd name="connsiteY3" fmla="*/ 722988 h 1422932"/>
                  <a:gd name="connsiteX4" fmla="*/ 641946 w 925448"/>
                  <a:gd name="connsiteY4" fmla="*/ 615991 h 1422932"/>
                  <a:gd name="connsiteX5" fmla="*/ 641947 w 925448"/>
                  <a:gd name="connsiteY5" fmla="*/ 615989 h 1422932"/>
                  <a:gd name="connsiteX6" fmla="*/ 641947 w 925448"/>
                  <a:gd name="connsiteY6" fmla="*/ 233959 h 1422932"/>
                  <a:gd name="connsiteX7" fmla="*/ 603103 w 925448"/>
                  <a:gd name="connsiteY7" fmla="*/ 221823 h 1422932"/>
                  <a:gd name="connsiteX8" fmla="*/ 550642 w 925448"/>
                  <a:gd name="connsiteY8" fmla="*/ 216501 h 1422932"/>
                  <a:gd name="connsiteX9" fmla="*/ 556649 w 925448"/>
                  <a:gd name="connsiteY9" fmla="*/ 0 h 1422932"/>
                  <a:gd name="connsiteX10" fmla="*/ 925227 w 925448"/>
                  <a:gd name="connsiteY10" fmla="*/ 108737 h 1422932"/>
                  <a:gd name="connsiteX11" fmla="*/ 925227 w 925448"/>
                  <a:gd name="connsiteY11" fmla="*/ 615991 h 1422932"/>
                  <a:gd name="connsiteX12" fmla="*/ 925227 w 925448"/>
                  <a:gd name="connsiteY12" fmla="*/ 710153 h 1422932"/>
                  <a:gd name="connsiteX13" fmla="*/ 924839 w 925448"/>
                  <a:gd name="connsiteY13" fmla="*/ 909385 h 1422932"/>
                  <a:gd name="connsiteX14" fmla="*/ 578901 w 925448"/>
                  <a:gd name="connsiteY14" fmla="*/ 1410945 h 1422932"/>
                  <a:gd name="connsiteX15" fmla="*/ 471138 w 925448"/>
                  <a:gd name="connsiteY15" fmla="*/ 1422772 h 1422932"/>
                  <a:gd name="connsiteX16" fmla="*/ 64319 w 925448"/>
                  <a:gd name="connsiteY16" fmla="*/ 1295864 h 1422932"/>
                  <a:gd name="connsiteX17" fmla="*/ 45113 w 925448"/>
                  <a:gd name="connsiteY17" fmla="*/ 1229785 h 1422932"/>
                  <a:gd name="connsiteX18" fmla="*/ 121662 w 925448"/>
                  <a:gd name="connsiteY18" fmla="*/ 1117212 h 1422932"/>
                  <a:gd name="connsiteX19" fmla="*/ 174721 w 925448"/>
                  <a:gd name="connsiteY19" fmla="*/ 1105590 h 1422932"/>
                  <a:gd name="connsiteX20" fmla="*/ 465467 w 925448"/>
                  <a:gd name="connsiteY20" fmla="*/ 1190053 h 1422932"/>
                  <a:gd name="connsiteX21" fmla="*/ 641946 w 925448"/>
                  <a:gd name="connsiteY21" fmla="*/ 1130556 h 1422932"/>
                  <a:gd name="connsiteX22" fmla="*/ 641946 w 925448"/>
                  <a:gd name="connsiteY22" fmla="*/ 932068 h 1422932"/>
                  <a:gd name="connsiteX23" fmla="*/ 0 w 925448"/>
                  <a:gd name="connsiteY23" fmla="*/ 512011 h 1422932"/>
                  <a:gd name="connsiteX24" fmla="*/ 556649 w 925448"/>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897 w 925564"/>
                  <a:gd name="connsiteY22" fmla="*/ 1001296 h 1422932"/>
                  <a:gd name="connsiteX23" fmla="*/ 641946 w 925564"/>
                  <a:gd name="connsiteY23" fmla="*/ 932068 h 1422932"/>
                  <a:gd name="connsiteX24" fmla="*/ 0 w 925564"/>
                  <a:gd name="connsiteY24" fmla="*/ 512011 h 1422932"/>
                  <a:gd name="connsiteX25" fmla="*/ 556649 w 925564"/>
                  <a:gd name="connsiteY25"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61333 w 925564"/>
                  <a:gd name="connsiteY17" fmla="*/ 1222576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227"/>
                  <a:gd name="connsiteY0" fmla="*/ 216501 h 1442354"/>
                  <a:gd name="connsiteX1" fmla="*/ 287919 w 925227"/>
                  <a:gd name="connsiteY1" fmla="*/ 439768 h 1442354"/>
                  <a:gd name="connsiteX2" fmla="*/ 533797 w 925227"/>
                  <a:gd name="connsiteY2" fmla="*/ 746720 h 1442354"/>
                  <a:gd name="connsiteX3" fmla="*/ 641946 w 925227"/>
                  <a:gd name="connsiteY3" fmla="*/ 722988 h 1442354"/>
                  <a:gd name="connsiteX4" fmla="*/ 641946 w 925227"/>
                  <a:gd name="connsiteY4" fmla="*/ 615991 h 1442354"/>
                  <a:gd name="connsiteX5" fmla="*/ 641947 w 925227"/>
                  <a:gd name="connsiteY5" fmla="*/ 615989 h 1442354"/>
                  <a:gd name="connsiteX6" fmla="*/ 641947 w 925227"/>
                  <a:gd name="connsiteY6" fmla="*/ 233959 h 1442354"/>
                  <a:gd name="connsiteX7" fmla="*/ 603103 w 925227"/>
                  <a:gd name="connsiteY7" fmla="*/ 221823 h 1442354"/>
                  <a:gd name="connsiteX8" fmla="*/ 550642 w 925227"/>
                  <a:gd name="connsiteY8" fmla="*/ 216501 h 1442354"/>
                  <a:gd name="connsiteX9" fmla="*/ 556649 w 925227"/>
                  <a:gd name="connsiteY9" fmla="*/ 0 h 1442354"/>
                  <a:gd name="connsiteX10" fmla="*/ 925227 w 925227"/>
                  <a:gd name="connsiteY10" fmla="*/ 108737 h 1442354"/>
                  <a:gd name="connsiteX11" fmla="*/ 925227 w 925227"/>
                  <a:gd name="connsiteY11" fmla="*/ 615991 h 1442354"/>
                  <a:gd name="connsiteX12" fmla="*/ 925227 w 925227"/>
                  <a:gd name="connsiteY12" fmla="*/ 710153 h 1442354"/>
                  <a:gd name="connsiteX13" fmla="*/ 924839 w 925227"/>
                  <a:gd name="connsiteY13" fmla="*/ 909385 h 1442354"/>
                  <a:gd name="connsiteX14" fmla="*/ 471138 w 925227"/>
                  <a:gd name="connsiteY14" fmla="*/ 1422772 h 1442354"/>
                  <a:gd name="connsiteX15" fmla="*/ 64319 w 925227"/>
                  <a:gd name="connsiteY15" fmla="*/ 1295864 h 1442354"/>
                  <a:gd name="connsiteX16" fmla="*/ 61333 w 925227"/>
                  <a:gd name="connsiteY16" fmla="*/ 1222576 h 1442354"/>
                  <a:gd name="connsiteX17" fmla="*/ 123464 w 925227"/>
                  <a:gd name="connsiteY17" fmla="*/ 1129827 h 1442354"/>
                  <a:gd name="connsiteX18" fmla="*/ 199952 w 925227"/>
                  <a:gd name="connsiteY18" fmla="*/ 1118205 h 1442354"/>
                  <a:gd name="connsiteX19" fmla="*/ 465467 w 925227"/>
                  <a:gd name="connsiteY19" fmla="*/ 1190053 h 1442354"/>
                  <a:gd name="connsiteX20" fmla="*/ 641897 w 925227"/>
                  <a:gd name="connsiteY20" fmla="*/ 1001296 h 1442354"/>
                  <a:gd name="connsiteX21" fmla="*/ 641946 w 925227"/>
                  <a:gd name="connsiteY21" fmla="*/ 932068 h 1442354"/>
                  <a:gd name="connsiteX22" fmla="*/ 0 w 925227"/>
                  <a:gd name="connsiteY22" fmla="*/ 512011 h 1442354"/>
                  <a:gd name="connsiteX23" fmla="*/ 556649 w 925227"/>
                  <a:gd name="connsiteY23" fmla="*/ 0 h 1442354"/>
                  <a:gd name="connsiteX0" fmla="*/ 550642 w 925227"/>
                  <a:gd name="connsiteY0" fmla="*/ 216501 h 1423490"/>
                  <a:gd name="connsiteX1" fmla="*/ 287919 w 925227"/>
                  <a:gd name="connsiteY1" fmla="*/ 439768 h 1423490"/>
                  <a:gd name="connsiteX2" fmla="*/ 533797 w 925227"/>
                  <a:gd name="connsiteY2" fmla="*/ 746720 h 1423490"/>
                  <a:gd name="connsiteX3" fmla="*/ 641946 w 925227"/>
                  <a:gd name="connsiteY3" fmla="*/ 722988 h 1423490"/>
                  <a:gd name="connsiteX4" fmla="*/ 641946 w 925227"/>
                  <a:gd name="connsiteY4" fmla="*/ 615991 h 1423490"/>
                  <a:gd name="connsiteX5" fmla="*/ 641947 w 925227"/>
                  <a:gd name="connsiteY5" fmla="*/ 615989 h 1423490"/>
                  <a:gd name="connsiteX6" fmla="*/ 641947 w 925227"/>
                  <a:gd name="connsiteY6" fmla="*/ 233959 h 1423490"/>
                  <a:gd name="connsiteX7" fmla="*/ 603103 w 925227"/>
                  <a:gd name="connsiteY7" fmla="*/ 221823 h 1423490"/>
                  <a:gd name="connsiteX8" fmla="*/ 550642 w 925227"/>
                  <a:gd name="connsiteY8" fmla="*/ 216501 h 1423490"/>
                  <a:gd name="connsiteX9" fmla="*/ 556649 w 925227"/>
                  <a:gd name="connsiteY9" fmla="*/ 0 h 1423490"/>
                  <a:gd name="connsiteX10" fmla="*/ 925227 w 925227"/>
                  <a:gd name="connsiteY10" fmla="*/ 108737 h 1423490"/>
                  <a:gd name="connsiteX11" fmla="*/ 925227 w 925227"/>
                  <a:gd name="connsiteY11" fmla="*/ 615991 h 1423490"/>
                  <a:gd name="connsiteX12" fmla="*/ 925227 w 925227"/>
                  <a:gd name="connsiteY12" fmla="*/ 710153 h 1423490"/>
                  <a:gd name="connsiteX13" fmla="*/ 924839 w 925227"/>
                  <a:gd name="connsiteY13" fmla="*/ 909385 h 1423490"/>
                  <a:gd name="connsiteX14" fmla="*/ 471138 w 925227"/>
                  <a:gd name="connsiteY14" fmla="*/ 1422772 h 1423490"/>
                  <a:gd name="connsiteX15" fmla="*/ 64319 w 925227"/>
                  <a:gd name="connsiteY15" fmla="*/ 1295864 h 1423490"/>
                  <a:gd name="connsiteX16" fmla="*/ 61333 w 925227"/>
                  <a:gd name="connsiteY16" fmla="*/ 1222576 h 1423490"/>
                  <a:gd name="connsiteX17" fmla="*/ 123464 w 925227"/>
                  <a:gd name="connsiteY17" fmla="*/ 1129827 h 1423490"/>
                  <a:gd name="connsiteX18" fmla="*/ 199952 w 925227"/>
                  <a:gd name="connsiteY18" fmla="*/ 1118205 h 1423490"/>
                  <a:gd name="connsiteX19" fmla="*/ 465467 w 925227"/>
                  <a:gd name="connsiteY19" fmla="*/ 1190053 h 1423490"/>
                  <a:gd name="connsiteX20" fmla="*/ 641897 w 925227"/>
                  <a:gd name="connsiteY20" fmla="*/ 1001296 h 1423490"/>
                  <a:gd name="connsiteX21" fmla="*/ 641946 w 925227"/>
                  <a:gd name="connsiteY21" fmla="*/ 932068 h 1423490"/>
                  <a:gd name="connsiteX22" fmla="*/ 0 w 925227"/>
                  <a:gd name="connsiteY22" fmla="*/ 512011 h 1423490"/>
                  <a:gd name="connsiteX23" fmla="*/ 556649 w 925227"/>
                  <a:gd name="connsiteY23" fmla="*/ 0 h 1423490"/>
                  <a:gd name="connsiteX0" fmla="*/ 550642 w 925227"/>
                  <a:gd name="connsiteY0" fmla="*/ 216501 h 1423893"/>
                  <a:gd name="connsiteX1" fmla="*/ 287919 w 925227"/>
                  <a:gd name="connsiteY1" fmla="*/ 439768 h 1423893"/>
                  <a:gd name="connsiteX2" fmla="*/ 533797 w 925227"/>
                  <a:gd name="connsiteY2" fmla="*/ 746720 h 1423893"/>
                  <a:gd name="connsiteX3" fmla="*/ 641946 w 925227"/>
                  <a:gd name="connsiteY3" fmla="*/ 722988 h 1423893"/>
                  <a:gd name="connsiteX4" fmla="*/ 641946 w 925227"/>
                  <a:gd name="connsiteY4" fmla="*/ 615991 h 1423893"/>
                  <a:gd name="connsiteX5" fmla="*/ 641947 w 925227"/>
                  <a:gd name="connsiteY5" fmla="*/ 615989 h 1423893"/>
                  <a:gd name="connsiteX6" fmla="*/ 641947 w 925227"/>
                  <a:gd name="connsiteY6" fmla="*/ 233959 h 1423893"/>
                  <a:gd name="connsiteX7" fmla="*/ 603103 w 925227"/>
                  <a:gd name="connsiteY7" fmla="*/ 221823 h 1423893"/>
                  <a:gd name="connsiteX8" fmla="*/ 550642 w 925227"/>
                  <a:gd name="connsiteY8" fmla="*/ 216501 h 1423893"/>
                  <a:gd name="connsiteX9" fmla="*/ 556649 w 925227"/>
                  <a:gd name="connsiteY9" fmla="*/ 0 h 1423893"/>
                  <a:gd name="connsiteX10" fmla="*/ 925227 w 925227"/>
                  <a:gd name="connsiteY10" fmla="*/ 108737 h 1423893"/>
                  <a:gd name="connsiteX11" fmla="*/ 925227 w 925227"/>
                  <a:gd name="connsiteY11" fmla="*/ 615991 h 1423893"/>
                  <a:gd name="connsiteX12" fmla="*/ 925227 w 925227"/>
                  <a:gd name="connsiteY12" fmla="*/ 710153 h 1423893"/>
                  <a:gd name="connsiteX13" fmla="*/ 924839 w 925227"/>
                  <a:gd name="connsiteY13" fmla="*/ 909385 h 1423893"/>
                  <a:gd name="connsiteX14" fmla="*/ 471138 w 925227"/>
                  <a:gd name="connsiteY14" fmla="*/ 1422772 h 1423893"/>
                  <a:gd name="connsiteX15" fmla="*/ 64319 w 925227"/>
                  <a:gd name="connsiteY15" fmla="*/ 1295864 h 1423893"/>
                  <a:gd name="connsiteX16" fmla="*/ 61333 w 925227"/>
                  <a:gd name="connsiteY16" fmla="*/ 1222576 h 1423893"/>
                  <a:gd name="connsiteX17" fmla="*/ 123464 w 925227"/>
                  <a:gd name="connsiteY17" fmla="*/ 1129827 h 1423893"/>
                  <a:gd name="connsiteX18" fmla="*/ 199952 w 925227"/>
                  <a:gd name="connsiteY18" fmla="*/ 1118205 h 1423893"/>
                  <a:gd name="connsiteX19" fmla="*/ 465467 w 925227"/>
                  <a:gd name="connsiteY19" fmla="*/ 1190053 h 1423893"/>
                  <a:gd name="connsiteX20" fmla="*/ 641897 w 925227"/>
                  <a:gd name="connsiteY20" fmla="*/ 1001296 h 1423893"/>
                  <a:gd name="connsiteX21" fmla="*/ 641946 w 925227"/>
                  <a:gd name="connsiteY21" fmla="*/ 932068 h 1423893"/>
                  <a:gd name="connsiteX22" fmla="*/ 0 w 925227"/>
                  <a:gd name="connsiteY22" fmla="*/ 512011 h 1423893"/>
                  <a:gd name="connsiteX23" fmla="*/ 556649 w 925227"/>
                  <a:gd name="connsiteY23" fmla="*/ 0 h 1423893"/>
                  <a:gd name="connsiteX0" fmla="*/ 550642 w 925227"/>
                  <a:gd name="connsiteY0" fmla="*/ 216501 h 1423082"/>
                  <a:gd name="connsiteX1" fmla="*/ 287919 w 925227"/>
                  <a:gd name="connsiteY1" fmla="*/ 439768 h 1423082"/>
                  <a:gd name="connsiteX2" fmla="*/ 533797 w 925227"/>
                  <a:gd name="connsiteY2" fmla="*/ 746720 h 1423082"/>
                  <a:gd name="connsiteX3" fmla="*/ 641946 w 925227"/>
                  <a:gd name="connsiteY3" fmla="*/ 722988 h 1423082"/>
                  <a:gd name="connsiteX4" fmla="*/ 641946 w 925227"/>
                  <a:gd name="connsiteY4" fmla="*/ 615991 h 1423082"/>
                  <a:gd name="connsiteX5" fmla="*/ 641947 w 925227"/>
                  <a:gd name="connsiteY5" fmla="*/ 615989 h 1423082"/>
                  <a:gd name="connsiteX6" fmla="*/ 641947 w 925227"/>
                  <a:gd name="connsiteY6" fmla="*/ 233959 h 1423082"/>
                  <a:gd name="connsiteX7" fmla="*/ 603103 w 925227"/>
                  <a:gd name="connsiteY7" fmla="*/ 221823 h 1423082"/>
                  <a:gd name="connsiteX8" fmla="*/ 550642 w 925227"/>
                  <a:gd name="connsiteY8" fmla="*/ 216501 h 1423082"/>
                  <a:gd name="connsiteX9" fmla="*/ 556649 w 925227"/>
                  <a:gd name="connsiteY9" fmla="*/ 0 h 1423082"/>
                  <a:gd name="connsiteX10" fmla="*/ 925227 w 925227"/>
                  <a:gd name="connsiteY10" fmla="*/ 108737 h 1423082"/>
                  <a:gd name="connsiteX11" fmla="*/ 925227 w 925227"/>
                  <a:gd name="connsiteY11" fmla="*/ 615991 h 1423082"/>
                  <a:gd name="connsiteX12" fmla="*/ 925227 w 925227"/>
                  <a:gd name="connsiteY12" fmla="*/ 710153 h 1423082"/>
                  <a:gd name="connsiteX13" fmla="*/ 924839 w 925227"/>
                  <a:gd name="connsiteY13" fmla="*/ 909385 h 1423082"/>
                  <a:gd name="connsiteX14" fmla="*/ 471138 w 925227"/>
                  <a:gd name="connsiteY14" fmla="*/ 1422772 h 1423082"/>
                  <a:gd name="connsiteX15" fmla="*/ 64319 w 925227"/>
                  <a:gd name="connsiteY15" fmla="*/ 1295864 h 1423082"/>
                  <a:gd name="connsiteX16" fmla="*/ 61333 w 925227"/>
                  <a:gd name="connsiteY16" fmla="*/ 1222576 h 1423082"/>
                  <a:gd name="connsiteX17" fmla="*/ 123464 w 925227"/>
                  <a:gd name="connsiteY17" fmla="*/ 1129827 h 1423082"/>
                  <a:gd name="connsiteX18" fmla="*/ 199952 w 925227"/>
                  <a:gd name="connsiteY18" fmla="*/ 1118205 h 1423082"/>
                  <a:gd name="connsiteX19" fmla="*/ 465467 w 925227"/>
                  <a:gd name="connsiteY19" fmla="*/ 1190053 h 1423082"/>
                  <a:gd name="connsiteX20" fmla="*/ 641897 w 925227"/>
                  <a:gd name="connsiteY20" fmla="*/ 1001296 h 1423082"/>
                  <a:gd name="connsiteX21" fmla="*/ 641946 w 925227"/>
                  <a:gd name="connsiteY21" fmla="*/ 932068 h 1423082"/>
                  <a:gd name="connsiteX22" fmla="*/ 0 w 925227"/>
                  <a:gd name="connsiteY22" fmla="*/ 512011 h 1423082"/>
                  <a:gd name="connsiteX23" fmla="*/ 556649 w 925227"/>
                  <a:gd name="connsiteY23" fmla="*/ 0 h 1423082"/>
                  <a:gd name="connsiteX0" fmla="*/ 550642 w 925227"/>
                  <a:gd name="connsiteY0" fmla="*/ 216501 h 1424947"/>
                  <a:gd name="connsiteX1" fmla="*/ 287919 w 925227"/>
                  <a:gd name="connsiteY1" fmla="*/ 439768 h 1424947"/>
                  <a:gd name="connsiteX2" fmla="*/ 533797 w 925227"/>
                  <a:gd name="connsiteY2" fmla="*/ 746720 h 1424947"/>
                  <a:gd name="connsiteX3" fmla="*/ 641946 w 925227"/>
                  <a:gd name="connsiteY3" fmla="*/ 722988 h 1424947"/>
                  <a:gd name="connsiteX4" fmla="*/ 641946 w 925227"/>
                  <a:gd name="connsiteY4" fmla="*/ 615991 h 1424947"/>
                  <a:gd name="connsiteX5" fmla="*/ 641947 w 925227"/>
                  <a:gd name="connsiteY5" fmla="*/ 615989 h 1424947"/>
                  <a:gd name="connsiteX6" fmla="*/ 641947 w 925227"/>
                  <a:gd name="connsiteY6" fmla="*/ 233959 h 1424947"/>
                  <a:gd name="connsiteX7" fmla="*/ 603103 w 925227"/>
                  <a:gd name="connsiteY7" fmla="*/ 221823 h 1424947"/>
                  <a:gd name="connsiteX8" fmla="*/ 550642 w 925227"/>
                  <a:gd name="connsiteY8" fmla="*/ 216501 h 1424947"/>
                  <a:gd name="connsiteX9" fmla="*/ 556649 w 925227"/>
                  <a:gd name="connsiteY9" fmla="*/ 0 h 1424947"/>
                  <a:gd name="connsiteX10" fmla="*/ 925227 w 925227"/>
                  <a:gd name="connsiteY10" fmla="*/ 108737 h 1424947"/>
                  <a:gd name="connsiteX11" fmla="*/ 925227 w 925227"/>
                  <a:gd name="connsiteY11" fmla="*/ 615991 h 1424947"/>
                  <a:gd name="connsiteX12" fmla="*/ 925227 w 925227"/>
                  <a:gd name="connsiteY12" fmla="*/ 710153 h 1424947"/>
                  <a:gd name="connsiteX13" fmla="*/ 924839 w 925227"/>
                  <a:gd name="connsiteY13" fmla="*/ 909385 h 1424947"/>
                  <a:gd name="connsiteX14" fmla="*/ 471138 w 925227"/>
                  <a:gd name="connsiteY14" fmla="*/ 1422772 h 1424947"/>
                  <a:gd name="connsiteX15" fmla="*/ 64319 w 925227"/>
                  <a:gd name="connsiteY15" fmla="*/ 1295864 h 1424947"/>
                  <a:gd name="connsiteX16" fmla="*/ 61333 w 925227"/>
                  <a:gd name="connsiteY16" fmla="*/ 1222576 h 1424947"/>
                  <a:gd name="connsiteX17" fmla="*/ 123464 w 925227"/>
                  <a:gd name="connsiteY17" fmla="*/ 1129827 h 1424947"/>
                  <a:gd name="connsiteX18" fmla="*/ 199952 w 925227"/>
                  <a:gd name="connsiteY18" fmla="*/ 1118205 h 1424947"/>
                  <a:gd name="connsiteX19" fmla="*/ 465467 w 925227"/>
                  <a:gd name="connsiteY19" fmla="*/ 1190053 h 1424947"/>
                  <a:gd name="connsiteX20" fmla="*/ 641897 w 925227"/>
                  <a:gd name="connsiteY20" fmla="*/ 1001296 h 1424947"/>
                  <a:gd name="connsiteX21" fmla="*/ 641946 w 925227"/>
                  <a:gd name="connsiteY21" fmla="*/ 932068 h 1424947"/>
                  <a:gd name="connsiteX22" fmla="*/ 0 w 925227"/>
                  <a:gd name="connsiteY22" fmla="*/ 512011 h 1424947"/>
                  <a:gd name="connsiteX23" fmla="*/ 556649 w 925227"/>
                  <a:gd name="connsiteY23" fmla="*/ 0 h 1424947"/>
                  <a:gd name="connsiteX0" fmla="*/ 550642 w 925227"/>
                  <a:gd name="connsiteY0" fmla="*/ 216667 h 1425113"/>
                  <a:gd name="connsiteX1" fmla="*/ 287919 w 925227"/>
                  <a:gd name="connsiteY1" fmla="*/ 439934 h 1425113"/>
                  <a:gd name="connsiteX2" fmla="*/ 533797 w 925227"/>
                  <a:gd name="connsiteY2" fmla="*/ 746886 h 1425113"/>
                  <a:gd name="connsiteX3" fmla="*/ 641946 w 925227"/>
                  <a:gd name="connsiteY3" fmla="*/ 723154 h 1425113"/>
                  <a:gd name="connsiteX4" fmla="*/ 641946 w 925227"/>
                  <a:gd name="connsiteY4" fmla="*/ 616157 h 1425113"/>
                  <a:gd name="connsiteX5" fmla="*/ 641947 w 925227"/>
                  <a:gd name="connsiteY5" fmla="*/ 616155 h 1425113"/>
                  <a:gd name="connsiteX6" fmla="*/ 641947 w 925227"/>
                  <a:gd name="connsiteY6" fmla="*/ 234125 h 1425113"/>
                  <a:gd name="connsiteX7" fmla="*/ 603103 w 925227"/>
                  <a:gd name="connsiteY7" fmla="*/ 221989 h 1425113"/>
                  <a:gd name="connsiteX8" fmla="*/ 550642 w 925227"/>
                  <a:gd name="connsiteY8" fmla="*/ 216667 h 1425113"/>
                  <a:gd name="connsiteX9" fmla="*/ 556649 w 925227"/>
                  <a:gd name="connsiteY9" fmla="*/ 166 h 1425113"/>
                  <a:gd name="connsiteX10" fmla="*/ 925227 w 925227"/>
                  <a:gd name="connsiteY10" fmla="*/ 108903 h 1425113"/>
                  <a:gd name="connsiteX11" fmla="*/ 925227 w 925227"/>
                  <a:gd name="connsiteY11" fmla="*/ 616157 h 1425113"/>
                  <a:gd name="connsiteX12" fmla="*/ 925227 w 925227"/>
                  <a:gd name="connsiteY12" fmla="*/ 710319 h 1425113"/>
                  <a:gd name="connsiteX13" fmla="*/ 924839 w 925227"/>
                  <a:gd name="connsiteY13" fmla="*/ 909551 h 1425113"/>
                  <a:gd name="connsiteX14" fmla="*/ 471138 w 925227"/>
                  <a:gd name="connsiteY14" fmla="*/ 1422938 h 1425113"/>
                  <a:gd name="connsiteX15" fmla="*/ 64319 w 925227"/>
                  <a:gd name="connsiteY15" fmla="*/ 1296030 h 1425113"/>
                  <a:gd name="connsiteX16" fmla="*/ 61333 w 925227"/>
                  <a:gd name="connsiteY16" fmla="*/ 1222742 h 1425113"/>
                  <a:gd name="connsiteX17" fmla="*/ 123464 w 925227"/>
                  <a:gd name="connsiteY17" fmla="*/ 1129993 h 1425113"/>
                  <a:gd name="connsiteX18" fmla="*/ 199952 w 925227"/>
                  <a:gd name="connsiteY18" fmla="*/ 1118371 h 1425113"/>
                  <a:gd name="connsiteX19" fmla="*/ 465467 w 925227"/>
                  <a:gd name="connsiteY19" fmla="*/ 1190219 h 1425113"/>
                  <a:gd name="connsiteX20" fmla="*/ 641897 w 925227"/>
                  <a:gd name="connsiteY20" fmla="*/ 1001462 h 1425113"/>
                  <a:gd name="connsiteX21" fmla="*/ 641946 w 925227"/>
                  <a:gd name="connsiteY21" fmla="*/ 932234 h 1425113"/>
                  <a:gd name="connsiteX22" fmla="*/ 0 w 925227"/>
                  <a:gd name="connsiteY22" fmla="*/ 512177 h 1425113"/>
                  <a:gd name="connsiteX23" fmla="*/ 556649 w 925227"/>
                  <a:gd name="connsiteY23" fmla="*/ 166 h 1425113"/>
                  <a:gd name="connsiteX0" fmla="*/ 536225 w 910810"/>
                  <a:gd name="connsiteY0" fmla="*/ 216666 h 1425112"/>
                  <a:gd name="connsiteX1" fmla="*/ 273502 w 910810"/>
                  <a:gd name="connsiteY1" fmla="*/ 439933 h 1425112"/>
                  <a:gd name="connsiteX2" fmla="*/ 519380 w 910810"/>
                  <a:gd name="connsiteY2" fmla="*/ 746885 h 1425112"/>
                  <a:gd name="connsiteX3" fmla="*/ 627529 w 910810"/>
                  <a:gd name="connsiteY3" fmla="*/ 723153 h 1425112"/>
                  <a:gd name="connsiteX4" fmla="*/ 627529 w 910810"/>
                  <a:gd name="connsiteY4" fmla="*/ 616156 h 1425112"/>
                  <a:gd name="connsiteX5" fmla="*/ 627530 w 910810"/>
                  <a:gd name="connsiteY5" fmla="*/ 616154 h 1425112"/>
                  <a:gd name="connsiteX6" fmla="*/ 627530 w 910810"/>
                  <a:gd name="connsiteY6" fmla="*/ 234124 h 1425112"/>
                  <a:gd name="connsiteX7" fmla="*/ 588686 w 910810"/>
                  <a:gd name="connsiteY7" fmla="*/ 221988 h 1425112"/>
                  <a:gd name="connsiteX8" fmla="*/ 536225 w 910810"/>
                  <a:gd name="connsiteY8" fmla="*/ 216666 h 1425112"/>
                  <a:gd name="connsiteX9" fmla="*/ 542232 w 910810"/>
                  <a:gd name="connsiteY9" fmla="*/ 165 h 1425112"/>
                  <a:gd name="connsiteX10" fmla="*/ 910810 w 910810"/>
                  <a:gd name="connsiteY10" fmla="*/ 108902 h 1425112"/>
                  <a:gd name="connsiteX11" fmla="*/ 910810 w 910810"/>
                  <a:gd name="connsiteY11" fmla="*/ 616156 h 1425112"/>
                  <a:gd name="connsiteX12" fmla="*/ 910810 w 910810"/>
                  <a:gd name="connsiteY12" fmla="*/ 710318 h 1425112"/>
                  <a:gd name="connsiteX13" fmla="*/ 910422 w 910810"/>
                  <a:gd name="connsiteY13" fmla="*/ 909550 h 1425112"/>
                  <a:gd name="connsiteX14" fmla="*/ 456721 w 910810"/>
                  <a:gd name="connsiteY14" fmla="*/ 1422937 h 1425112"/>
                  <a:gd name="connsiteX15" fmla="*/ 49902 w 910810"/>
                  <a:gd name="connsiteY15" fmla="*/ 1296029 h 1425112"/>
                  <a:gd name="connsiteX16" fmla="*/ 46916 w 910810"/>
                  <a:gd name="connsiteY16" fmla="*/ 1222741 h 1425112"/>
                  <a:gd name="connsiteX17" fmla="*/ 109047 w 910810"/>
                  <a:gd name="connsiteY17" fmla="*/ 1129992 h 1425112"/>
                  <a:gd name="connsiteX18" fmla="*/ 185535 w 910810"/>
                  <a:gd name="connsiteY18" fmla="*/ 1118370 h 1425112"/>
                  <a:gd name="connsiteX19" fmla="*/ 451050 w 910810"/>
                  <a:gd name="connsiteY19" fmla="*/ 1190218 h 1425112"/>
                  <a:gd name="connsiteX20" fmla="*/ 627480 w 910810"/>
                  <a:gd name="connsiteY20" fmla="*/ 1001461 h 1425112"/>
                  <a:gd name="connsiteX21" fmla="*/ 627529 w 910810"/>
                  <a:gd name="connsiteY21" fmla="*/ 932233 h 1425112"/>
                  <a:gd name="connsiteX22" fmla="*/ 0 w 910810"/>
                  <a:gd name="connsiteY22" fmla="*/ 513978 h 1425112"/>
                  <a:gd name="connsiteX23" fmla="*/ 542232 w 910810"/>
                  <a:gd name="connsiteY23" fmla="*/ 165 h 1425112"/>
                  <a:gd name="connsiteX0" fmla="*/ 536225 w 910810"/>
                  <a:gd name="connsiteY0" fmla="*/ 216666 h 1423169"/>
                  <a:gd name="connsiteX1" fmla="*/ 273502 w 910810"/>
                  <a:gd name="connsiteY1" fmla="*/ 439933 h 1423169"/>
                  <a:gd name="connsiteX2" fmla="*/ 519380 w 910810"/>
                  <a:gd name="connsiteY2" fmla="*/ 746885 h 1423169"/>
                  <a:gd name="connsiteX3" fmla="*/ 627529 w 910810"/>
                  <a:gd name="connsiteY3" fmla="*/ 723153 h 1423169"/>
                  <a:gd name="connsiteX4" fmla="*/ 627529 w 910810"/>
                  <a:gd name="connsiteY4" fmla="*/ 616156 h 1423169"/>
                  <a:gd name="connsiteX5" fmla="*/ 627530 w 910810"/>
                  <a:gd name="connsiteY5" fmla="*/ 616154 h 1423169"/>
                  <a:gd name="connsiteX6" fmla="*/ 627530 w 910810"/>
                  <a:gd name="connsiteY6" fmla="*/ 234124 h 1423169"/>
                  <a:gd name="connsiteX7" fmla="*/ 588686 w 910810"/>
                  <a:gd name="connsiteY7" fmla="*/ 221988 h 1423169"/>
                  <a:gd name="connsiteX8" fmla="*/ 536225 w 910810"/>
                  <a:gd name="connsiteY8" fmla="*/ 216666 h 1423169"/>
                  <a:gd name="connsiteX9" fmla="*/ 542232 w 910810"/>
                  <a:gd name="connsiteY9" fmla="*/ 165 h 1423169"/>
                  <a:gd name="connsiteX10" fmla="*/ 910810 w 910810"/>
                  <a:gd name="connsiteY10" fmla="*/ 108902 h 1423169"/>
                  <a:gd name="connsiteX11" fmla="*/ 910810 w 910810"/>
                  <a:gd name="connsiteY11" fmla="*/ 616156 h 1423169"/>
                  <a:gd name="connsiteX12" fmla="*/ 910810 w 910810"/>
                  <a:gd name="connsiteY12" fmla="*/ 710318 h 1423169"/>
                  <a:gd name="connsiteX13" fmla="*/ 910422 w 910810"/>
                  <a:gd name="connsiteY13" fmla="*/ 909550 h 1423169"/>
                  <a:gd name="connsiteX14" fmla="*/ 456721 w 910810"/>
                  <a:gd name="connsiteY14" fmla="*/ 1422937 h 1423169"/>
                  <a:gd name="connsiteX15" fmla="*/ 49902 w 910810"/>
                  <a:gd name="connsiteY15" fmla="*/ 1296029 h 1423169"/>
                  <a:gd name="connsiteX16" fmla="*/ 46916 w 910810"/>
                  <a:gd name="connsiteY16" fmla="*/ 1222741 h 1423169"/>
                  <a:gd name="connsiteX17" fmla="*/ 109047 w 910810"/>
                  <a:gd name="connsiteY17" fmla="*/ 1129992 h 1423169"/>
                  <a:gd name="connsiteX18" fmla="*/ 185535 w 910810"/>
                  <a:gd name="connsiteY18" fmla="*/ 1118370 h 1423169"/>
                  <a:gd name="connsiteX19" fmla="*/ 451050 w 910810"/>
                  <a:gd name="connsiteY19" fmla="*/ 1190218 h 1423169"/>
                  <a:gd name="connsiteX20" fmla="*/ 627480 w 910810"/>
                  <a:gd name="connsiteY20" fmla="*/ 1001461 h 1423169"/>
                  <a:gd name="connsiteX21" fmla="*/ 627529 w 910810"/>
                  <a:gd name="connsiteY21" fmla="*/ 932233 h 1423169"/>
                  <a:gd name="connsiteX22" fmla="*/ 0 w 910810"/>
                  <a:gd name="connsiteY22" fmla="*/ 513978 h 1423169"/>
                  <a:gd name="connsiteX23" fmla="*/ 542232 w 910810"/>
                  <a:gd name="connsiteY23" fmla="*/ 165 h 142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0810" h="1423169">
                    <a:moveTo>
                      <a:pt x="536225" y="216666"/>
                    </a:moveTo>
                    <a:cubicBezTo>
                      <a:pt x="392463" y="216666"/>
                      <a:pt x="279670" y="297952"/>
                      <a:pt x="273502" y="439933"/>
                    </a:cubicBezTo>
                    <a:cubicBezTo>
                      <a:pt x="268105" y="564167"/>
                      <a:pt x="296045" y="768040"/>
                      <a:pt x="519380" y="746885"/>
                    </a:cubicBezTo>
                    <a:lnTo>
                      <a:pt x="627529" y="723153"/>
                    </a:lnTo>
                    <a:lnTo>
                      <a:pt x="627529" y="616156"/>
                    </a:lnTo>
                    <a:cubicBezTo>
                      <a:pt x="627529" y="616155"/>
                      <a:pt x="627530" y="616155"/>
                      <a:pt x="627530" y="616154"/>
                    </a:cubicBezTo>
                    <a:lnTo>
                      <a:pt x="627530" y="234124"/>
                    </a:lnTo>
                    <a:lnTo>
                      <a:pt x="588686" y="221988"/>
                    </a:lnTo>
                    <a:cubicBezTo>
                      <a:pt x="571740" y="218499"/>
                      <a:pt x="554196" y="216666"/>
                      <a:pt x="536225" y="216666"/>
                    </a:cubicBezTo>
                    <a:close/>
                    <a:moveTo>
                      <a:pt x="542232" y="165"/>
                    </a:moveTo>
                    <a:cubicBezTo>
                      <a:pt x="691031" y="8644"/>
                      <a:pt x="795314" y="45885"/>
                      <a:pt x="910810" y="108902"/>
                    </a:cubicBezTo>
                    <a:lnTo>
                      <a:pt x="910810" y="616156"/>
                    </a:lnTo>
                    <a:lnTo>
                      <a:pt x="910810" y="710318"/>
                    </a:lnTo>
                    <a:cubicBezTo>
                      <a:pt x="910681" y="776729"/>
                      <a:pt x="910551" y="843139"/>
                      <a:pt x="910422" y="909550"/>
                    </a:cubicBezTo>
                    <a:cubicBezTo>
                      <a:pt x="912235" y="1185109"/>
                      <a:pt x="863259" y="1412590"/>
                      <a:pt x="456721" y="1422937"/>
                    </a:cubicBezTo>
                    <a:cubicBezTo>
                      <a:pt x="299551" y="1426937"/>
                      <a:pt x="158435" y="1379207"/>
                      <a:pt x="49902" y="1296029"/>
                    </a:cubicBezTo>
                    <a:cubicBezTo>
                      <a:pt x="33350" y="1284153"/>
                      <a:pt x="22867" y="1257173"/>
                      <a:pt x="46916" y="1222741"/>
                    </a:cubicBezTo>
                    <a:lnTo>
                      <a:pt x="109047" y="1129992"/>
                    </a:lnTo>
                    <a:cubicBezTo>
                      <a:pt x="124854" y="1109953"/>
                      <a:pt x="147172" y="1096680"/>
                      <a:pt x="185535" y="1118370"/>
                    </a:cubicBezTo>
                    <a:cubicBezTo>
                      <a:pt x="272825" y="1164604"/>
                      <a:pt x="377393" y="1209703"/>
                      <a:pt x="451050" y="1190218"/>
                    </a:cubicBezTo>
                    <a:cubicBezTo>
                      <a:pt x="524707" y="1170733"/>
                      <a:pt x="628704" y="1141776"/>
                      <a:pt x="627480" y="1001461"/>
                    </a:cubicBezTo>
                    <a:cubicBezTo>
                      <a:pt x="627496" y="978385"/>
                      <a:pt x="627513" y="955309"/>
                      <a:pt x="627529" y="932233"/>
                    </a:cubicBezTo>
                    <a:cubicBezTo>
                      <a:pt x="602868" y="963351"/>
                      <a:pt x="38654" y="1118337"/>
                      <a:pt x="0" y="513978"/>
                    </a:cubicBezTo>
                    <a:cubicBezTo>
                      <a:pt x="0" y="223240"/>
                      <a:pt x="206399" y="-7044"/>
                      <a:pt x="542232" y="16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Freeform 11"/>
              <p:cNvSpPr/>
              <p:nvPr userDrawn="1"/>
            </p:nvSpPr>
            <p:spPr>
              <a:xfrm rot="11839690">
                <a:off x="7505199" y="3471938"/>
                <a:ext cx="939429" cy="1013721"/>
              </a:xfrm>
              <a:custGeom>
                <a:avLst/>
                <a:gdLst>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074537 w 3368470"/>
                  <a:gd name="connsiteY4" fmla="*/ 2558653 h 3767461"/>
                  <a:gd name="connsiteX5" fmla="*/ 1939090 w 3368470"/>
                  <a:gd name="connsiteY5" fmla="*/ 2991364 h 3767461"/>
                  <a:gd name="connsiteX6" fmla="*/ 2236330 w 3368470"/>
                  <a:gd name="connsiteY6" fmla="*/ 3699629 h 3767461"/>
                  <a:gd name="connsiteX7" fmla="*/ 66056 w 3368470"/>
                  <a:gd name="connsiteY7" fmla="*/ 2378415 h 3767461"/>
                  <a:gd name="connsiteX8" fmla="*/ 16234 w 3368470"/>
                  <a:gd name="connsiteY8" fmla="*/ 2189639 h 3767461"/>
                  <a:gd name="connsiteX9" fmla="*/ 0 w 3368470"/>
                  <a:gd name="connsiteY9" fmla="*/ 2094476 h 3767461"/>
                  <a:gd name="connsiteX10" fmla="*/ 2354061 w 3368470"/>
                  <a:gd name="connsiteY10" fmla="*/ 1359998 h 3767461"/>
                  <a:gd name="connsiteX11" fmla="*/ 2323577 w 3368470"/>
                  <a:gd name="connsiteY11" fmla="*/ 1292407 h 3767461"/>
                  <a:gd name="connsiteX12" fmla="*/ 2056123 w 3368470"/>
                  <a:gd name="connsiteY12" fmla="*/ 990731 h 3767461"/>
                  <a:gd name="connsiteX13" fmla="*/ 1278891 w 3368470"/>
                  <a:gd name="connsiteY13" fmla="*/ 896922 h 3767461"/>
                  <a:gd name="connsiteX14" fmla="*/ 979592 w 3368470"/>
                  <a:gd name="connsiteY14" fmla="*/ 110001 h 3767461"/>
                  <a:gd name="connsiteX15" fmla="*/ 2534055 w 3368470"/>
                  <a:gd name="connsiteY15" fmla="*/ 297618 h 3767461"/>
                  <a:gd name="connsiteX16" fmla="*/ 3151870 w 3368470"/>
                  <a:gd name="connsiteY16" fmla="*/ 1084798 h 3767461"/>
                  <a:gd name="connsiteX17" fmla="*/ 3159373 w 3368470"/>
                  <a:gd name="connsiteY17" fmla="*/ 1108736 h 3767461"/>
                  <a:gd name="connsiteX18" fmla="*/ 3163111 w 3368470"/>
                  <a:gd name="connsiteY18" fmla="*/ 1107570 h 3767461"/>
                  <a:gd name="connsiteX19" fmla="*/ 3203872 w 3368470"/>
                  <a:gd name="connsiteY19" fmla="*/ 1195082 h 3767461"/>
                  <a:gd name="connsiteX20" fmla="*/ 3270237 w 3368470"/>
                  <a:gd name="connsiteY20" fmla="*/ 1378695 h 3767461"/>
                  <a:gd name="connsiteX21" fmla="*/ 2236330 w 3368470"/>
                  <a:gd name="connsiteY21" fmla="*/ 3699629 h 3767461"/>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450049 w 3368470"/>
                  <a:gd name="connsiteY3" fmla="*/ 3099869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398853 w 3368470"/>
                  <a:gd name="connsiteY1" fmla="*/ 2116432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5649 w 3368470"/>
                  <a:gd name="connsiteY1" fmla="*/ 2117538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6940 w 3368470"/>
                  <a:gd name="connsiteY1" fmla="*/ 2101009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056123 w 3368470"/>
                  <a:gd name="connsiteY9" fmla="*/ 990731 h 3767461"/>
                  <a:gd name="connsiteX10" fmla="*/ 1278891 w 3368470"/>
                  <a:gd name="connsiteY10" fmla="*/ 896922 h 3767461"/>
                  <a:gd name="connsiteX11" fmla="*/ 979592 w 3368470"/>
                  <a:gd name="connsiteY11" fmla="*/ 110001 h 3767461"/>
                  <a:gd name="connsiteX12" fmla="*/ 2534055 w 3368470"/>
                  <a:gd name="connsiteY12" fmla="*/ 297618 h 3767461"/>
                  <a:gd name="connsiteX13" fmla="*/ 3151870 w 3368470"/>
                  <a:gd name="connsiteY13" fmla="*/ 1084798 h 3767461"/>
                  <a:gd name="connsiteX14" fmla="*/ 3159373 w 3368470"/>
                  <a:gd name="connsiteY14" fmla="*/ 1108736 h 3767461"/>
                  <a:gd name="connsiteX15" fmla="*/ 3163111 w 3368470"/>
                  <a:gd name="connsiteY15" fmla="*/ 1107570 h 3767461"/>
                  <a:gd name="connsiteX16" fmla="*/ 3203872 w 3368470"/>
                  <a:gd name="connsiteY16" fmla="*/ 1195082 h 3767461"/>
                  <a:gd name="connsiteX17" fmla="*/ 3270237 w 3368470"/>
                  <a:gd name="connsiteY17" fmla="*/ 1378695 h 3767461"/>
                  <a:gd name="connsiteX18" fmla="*/ 2236330 w 3368470"/>
                  <a:gd name="connsiteY18"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68070 w 3518084"/>
                  <a:gd name="connsiteY9" fmla="*/ 1118576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93770 w 3518084"/>
                  <a:gd name="connsiteY9" fmla="*/ 1149259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493770 w 3518084"/>
                  <a:gd name="connsiteY10" fmla="*/ 1149259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389115 w 3518084"/>
                  <a:gd name="connsiteY10" fmla="*/ 1072255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231528 w 3660908"/>
                  <a:gd name="connsiteY0" fmla="*/ 2694316 h 3470413"/>
                  <a:gd name="connsiteX1" fmla="*/ 2702129 w 3660908"/>
                  <a:gd name="connsiteY1" fmla="*/ 1812777 h 3470413"/>
                  <a:gd name="connsiteX2" fmla="*/ 1423592 w 3660908"/>
                  <a:gd name="connsiteY2" fmla="*/ 2205237 h 3470413"/>
                  <a:gd name="connsiteX3" fmla="*/ 2231528 w 3660908"/>
                  <a:gd name="connsiteY3" fmla="*/ 2694316 h 3470413"/>
                  <a:gd name="connsiteX4" fmla="*/ 2528768 w 3660908"/>
                  <a:gd name="connsiteY4" fmla="*/ 3402581 h 3470413"/>
                  <a:gd name="connsiteX5" fmla="*/ 358494 w 3660908"/>
                  <a:gd name="connsiteY5" fmla="*/ 2081367 h 3470413"/>
                  <a:gd name="connsiteX6" fmla="*/ 308672 w 3660908"/>
                  <a:gd name="connsiteY6" fmla="*/ 1892591 h 3470413"/>
                  <a:gd name="connsiteX7" fmla="*/ 292438 w 3660908"/>
                  <a:gd name="connsiteY7" fmla="*/ 1797428 h 3470413"/>
                  <a:gd name="connsiteX8" fmla="*/ 2500687 w 3660908"/>
                  <a:gd name="connsiteY8" fmla="*/ 1108484 h 3470413"/>
                  <a:gd name="connsiteX9" fmla="*/ 732925 w 3660908"/>
                  <a:gd name="connsiteY9" fmla="*/ 1076281 h 3470413"/>
                  <a:gd name="connsiteX10" fmla="*/ 531939 w 3660908"/>
                  <a:gd name="connsiteY10" fmla="*/ 1072525 h 3470413"/>
                  <a:gd name="connsiteX11" fmla="*/ 142824 w 3660908"/>
                  <a:gd name="connsiteY11" fmla="*/ 700648 h 3470413"/>
                  <a:gd name="connsiteX12" fmla="*/ 242359 w 3660908"/>
                  <a:gd name="connsiteY12" fmla="*/ 661710 h 3470413"/>
                  <a:gd name="connsiteX13" fmla="*/ 2826493 w 3660908"/>
                  <a:gd name="connsiteY13" fmla="*/ 570 h 3470413"/>
                  <a:gd name="connsiteX14" fmla="*/ 3444308 w 3660908"/>
                  <a:gd name="connsiteY14" fmla="*/ 787750 h 3470413"/>
                  <a:gd name="connsiteX15" fmla="*/ 3451811 w 3660908"/>
                  <a:gd name="connsiteY15" fmla="*/ 811688 h 3470413"/>
                  <a:gd name="connsiteX16" fmla="*/ 3455549 w 3660908"/>
                  <a:gd name="connsiteY16" fmla="*/ 810522 h 3470413"/>
                  <a:gd name="connsiteX17" fmla="*/ 3496310 w 3660908"/>
                  <a:gd name="connsiteY17" fmla="*/ 898034 h 3470413"/>
                  <a:gd name="connsiteX18" fmla="*/ 3562675 w 3660908"/>
                  <a:gd name="connsiteY18" fmla="*/ 1081647 h 3470413"/>
                  <a:gd name="connsiteX19" fmla="*/ 2528768 w 3660908"/>
                  <a:gd name="connsiteY19" fmla="*/ 3402581 h 3470413"/>
                  <a:gd name="connsiteX0" fmla="*/ 2260618 w 3689998"/>
                  <a:gd name="connsiteY0" fmla="*/ 2697211 h 3473308"/>
                  <a:gd name="connsiteX1" fmla="*/ 2731219 w 3689998"/>
                  <a:gd name="connsiteY1" fmla="*/ 1815672 h 3473308"/>
                  <a:gd name="connsiteX2" fmla="*/ 1452682 w 3689998"/>
                  <a:gd name="connsiteY2" fmla="*/ 2208132 h 3473308"/>
                  <a:gd name="connsiteX3" fmla="*/ 2260618 w 3689998"/>
                  <a:gd name="connsiteY3" fmla="*/ 2697211 h 3473308"/>
                  <a:gd name="connsiteX4" fmla="*/ 2557858 w 3689998"/>
                  <a:gd name="connsiteY4" fmla="*/ 3405476 h 3473308"/>
                  <a:gd name="connsiteX5" fmla="*/ 387584 w 3689998"/>
                  <a:gd name="connsiteY5" fmla="*/ 2084262 h 3473308"/>
                  <a:gd name="connsiteX6" fmla="*/ 337762 w 3689998"/>
                  <a:gd name="connsiteY6" fmla="*/ 1895486 h 3473308"/>
                  <a:gd name="connsiteX7" fmla="*/ 321528 w 3689998"/>
                  <a:gd name="connsiteY7" fmla="*/ 1800323 h 3473308"/>
                  <a:gd name="connsiteX8" fmla="*/ 2529777 w 3689998"/>
                  <a:gd name="connsiteY8" fmla="*/ 1111379 h 3473308"/>
                  <a:gd name="connsiteX9" fmla="*/ 762015 w 3689998"/>
                  <a:gd name="connsiteY9" fmla="*/ 1079176 h 3473308"/>
                  <a:gd name="connsiteX10" fmla="*/ 561029 w 3689998"/>
                  <a:gd name="connsiteY10" fmla="*/ 1075420 h 3473308"/>
                  <a:gd name="connsiteX11" fmla="*/ 171914 w 3689998"/>
                  <a:gd name="connsiteY11" fmla="*/ 703543 h 3473308"/>
                  <a:gd name="connsiteX12" fmla="*/ 226704 w 3689998"/>
                  <a:gd name="connsiteY12" fmla="*/ 510857 h 3473308"/>
                  <a:gd name="connsiteX13" fmla="*/ 2855583 w 3689998"/>
                  <a:gd name="connsiteY13" fmla="*/ 3465 h 3473308"/>
                  <a:gd name="connsiteX14" fmla="*/ 3473398 w 3689998"/>
                  <a:gd name="connsiteY14" fmla="*/ 790645 h 3473308"/>
                  <a:gd name="connsiteX15" fmla="*/ 3480901 w 3689998"/>
                  <a:gd name="connsiteY15" fmla="*/ 814583 h 3473308"/>
                  <a:gd name="connsiteX16" fmla="*/ 3484639 w 3689998"/>
                  <a:gd name="connsiteY16" fmla="*/ 813417 h 3473308"/>
                  <a:gd name="connsiteX17" fmla="*/ 3525400 w 3689998"/>
                  <a:gd name="connsiteY17" fmla="*/ 900929 h 3473308"/>
                  <a:gd name="connsiteX18" fmla="*/ 3591765 w 3689998"/>
                  <a:gd name="connsiteY18" fmla="*/ 1084542 h 3473308"/>
                  <a:gd name="connsiteX19" fmla="*/ 2557858 w 3689998"/>
                  <a:gd name="connsiteY19" fmla="*/ 3405476 h 3473308"/>
                  <a:gd name="connsiteX0" fmla="*/ 2305786 w 3735166"/>
                  <a:gd name="connsiteY0" fmla="*/ 2187411 h 2963508"/>
                  <a:gd name="connsiteX1" fmla="*/ 2776387 w 3735166"/>
                  <a:gd name="connsiteY1" fmla="*/ 1305872 h 2963508"/>
                  <a:gd name="connsiteX2" fmla="*/ 1497850 w 3735166"/>
                  <a:gd name="connsiteY2" fmla="*/ 1698332 h 2963508"/>
                  <a:gd name="connsiteX3" fmla="*/ 2305786 w 3735166"/>
                  <a:gd name="connsiteY3" fmla="*/ 2187411 h 2963508"/>
                  <a:gd name="connsiteX4" fmla="*/ 2603026 w 3735166"/>
                  <a:gd name="connsiteY4" fmla="*/ 2895676 h 2963508"/>
                  <a:gd name="connsiteX5" fmla="*/ 432752 w 3735166"/>
                  <a:gd name="connsiteY5" fmla="*/ 1574462 h 2963508"/>
                  <a:gd name="connsiteX6" fmla="*/ 382930 w 3735166"/>
                  <a:gd name="connsiteY6" fmla="*/ 1385686 h 2963508"/>
                  <a:gd name="connsiteX7" fmla="*/ 366696 w 3735166"/>
                  <a:gd name="connsiteY7" fmla="*/ 1290523 h 2963508"/>
                  <a:gd name="connsiteX8" fmla="*/ 2574945 w 3735166"/>
                  <a:gd name="connsiteY8" fmla="*/ 601579 h 2963508"/>
                  <a:gd name="connsiteX9" fmla="*/ 807183 w 3735166"/>
                  <a:gd name="connsiteY9" fmla="*/ 569376 h 2963508"/>
                  <a:gd name="connsiteX10" fmla="*/ 606197 w 3735166"/>
                  <a:gd name="connsiteY10" fmla="*/ 565620 h 2963508"/>
                  <a:gd name="connsiteX11" fmla="*/ 217082 w 3735166"/>
                  <a:gd name="connsiteY11" fmla="*/ 193743 h 2963508"/>
                  <a:gd name="connsiteX12" fmla="*/ 271872 w 3735166"/>
                  <a:gd name="connsiteY12" fmla="*/ 1057 h 2963508"/>
                  <a:gd name="connsiteX13" fmla="*/ 3518566 w 3735166"/>
                  <a:gd name="connsiteY13" fmla="*/ 280845 h 2963508"/>
                  <a:gd name="connsiteX14" fmla="*/ 3526069 w 3735166"/>
                  <a:gd name="connsiteY14" fmla="*/ 304783 h 2963508"/>
                  <a:gd name="connsiteX15" fmla="*/ 3529807 w 3735166"/>
                  <a:gd name="connsiteY15" fmla="*/ 303617 h 2963508"/>
                  <a:gd name="connsiteX16" fmla="*/ 3570568 w 3735166"/>
                  <a:gd name="connsiteY16" fmla="*/ 391129 h 2963508"/>
                  <a:gd name="connsiteX17" fmla="*/ 3636933 w 3735166"/>
                  <a:gd name="connsiteY17" fmla="*/ 574742 h 2963508"/>
                  <a:gd name="connsiteX18" fmla="*/ 2603026 w 3735166"/>
                  <a:gd name="connsiteY18" fmla="*/ 2895676 h 2963508"/>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30357 w 3735716"/>
                  <a:gd name="connsiteY14" fmla="*/ 304200 h 2964091"/>
                  <a:gd name="connsiteX15" fmla="*/ 3571118 w 3735716"/>
                  <a:gd name="connsiteY15" fmla="*/ 391712 h 2964091"/>
                  <a:gd name="connsiteX16" fmla="*/ 3637483 w 3735716"/>
                  <a:gd name="connsiteY16" fmla="*/ 575325 h 2964091"/>
                  <a:gd name="connsiteX17" fmla="*/ 2603576 w 3735716"/>
                  <a:gd name="connsiteY17" fmla="*/ 2896259 h 2964091"/>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71118 w 3735716"/>
                  <a:gd name="connsiteY14" fmla="*/ 391712 h 2964091"/>
                  <a:gd name="connsiteX15" fmla="*/ 3637483 w 3735716"/>
                  <a:gd name="connsiteY15" fmla="*/ 575325 h 2964091"/>
                  <a:gd name="connsiteX16" fmla="*/ 2603576 w 3735716"/>
                  <a:gd name="connsiteY16" fmla="*/ 2896259 h 2964091"/>
                  <a:gd name="connsiteX0" fmla="*/ 2309599 w 3738979"/>
                  <a:gd name="connsiteY0" fmla="*/ 2190826 h 2966923"/>
                  <a:gd name="connsiteX1" fmla="*/ 2780200 w 3738979"/>
                  <a:gd name="connsiteY1" fmla="*/ 1309287 h 2966923"/>
                  <a:gd name="connsiteX2" fmla="*/ 1501663 w 3738979"/>
                  <a:gd name="connsiteY2" fmla="*/ 1701747 h 2966923"/>
                  <a:gd name="connsiteX3" fmla="*/ 2309599 w 3738979"/>
                  <a:gd name="connsiteY3" fmla="*/ 2190826 h 2966923"/>
                  <a:gd name="connsiteX4" fmla="*/ 2606839 w 3738979"/>
                  <a:gd name="connsiteY4" fmla="*/ 2899091 h 2966923"/>
                  <a:gd name="connsiteX5" fmla="*/ 436565 w 3738979"/>
                  <a:gd name="connsiteY5" fmla="*/ 1577877 h 2966923"/>
                  <a:gd name="connsiteX6" fmla="*/ 386743 w 3738979"/>
                  <a:gd name="connsiteY6" fmla="*/ 1389101 h 2966923"/>
                  <a:gd name="connsiteX7" fmla="*/ 370509 w 3738979"/>
                  <a:gd name="connsiteY7" fmla="*/ 1293938 h 2966923"/>
                  <a:gd name="connsiteX8" fmla="*/ 2578758 w 3738979"/>
                  <a:gd name="connsiteY8" fmla="*/ 604994 h 2966923"/>
                  <a:gd name="connsiteX9" fmla="*/ 810996 w 3738979"/>
                  <a:gd name="connsiteY9" fmla="*/ 572791 h 2966923"/>
                  <a:gd name="connsiteX10" fmla="*/ 610010 w 3738979"/>
                  <a:gd name="connsiteY10" fmla="*/ 569035 h 2966923"/>
                  <a:gd name="connsiteX11" fmla="*/ 220895 w 3738979"/>
                  <a:gd name="connsiteY11" fmla="*/ 197158 h 2966923"/>
                  <a:gd name="connsiteX12" fmla="*/ 275685 w 3738979"/>
                  <a:gd name="connsiteY12" fmla="*/ 4472 h 2966923"/>
                  <a:gd name="connsiteX13" fmla="*/ 3574381 w 3738979"/>
                  <a:gd name="connsiteY13" fmla="*/ 394544 h 2966923"/>
                  <a:gd name="connsiteX14" fmla="*/ 3640746 w 3738979"/>
                  <a:gd name="connsiteY14" fmla="*/ 578157 h 2966923"/>
                  <a:gd name="connsiteX15" fmla="*/ 2606839 w 3738979"/>
                  <a:gd name="connsiteY15" fmla="*/ 2899091 h 2966923"/>
                  <a:gd name="connsiteX0" fmla="*/ 2314466 w 3773805"/>
                  <a:gd name="connsiteY0" fmla="*/ 2199269 h 2975366"/>
                  <a:gd name="connsiteX1" fmla="*/ 2785067 w 3773805"/>
                  <a:gd name="connsiteY1" fmla="*/ 1317730 h 2975366"/>
                  <a:gd name="connsiteX2" fmla="*/ 1506530 w 3773805"/>
                  <a:gd name="connsiteY2" fmla="*/ 1710190 h 2975366"/>
                  <a:gd name="connsiteX3" fmla="*/ 2314466 w 3773805"/>
                  <a:gd name="connsiteY3" fmla="*/ 2199269 h 2975366"/>
                  <a:gd name="connsiteX4" fmla="*/ 2611706 w 3773805"/>
                  <a:gd name="connsiteY4" fmla="*/ 2907534 h 2975366"/>
                  <a:gd name="connsiteX5" fmla="*/ 441432 w 3773805"/>
                  <a:gd name="connsiteY5" fmla="*/ 1586320 h 2975366"/>
                  <a:gd name="connsiteX6" fmla="*/ 391610 w 3773805"/>
                  <a:gd name="connsiteY6" fmla="*/ 1397544 h 2975366"/>
                  <a:gd name="connsiteX7" fmla="*/ 375376 w 3773805"/>
                  <a:gd name="connsiteY7" fmla="*/ 1302381 h 2975366"/>
                  <a:gd name="connsiteX8" fmla="*/ 2583625 w 3773805"/>
                  <a:gd name="connsiteY8" fmla="*/ 613437 h 2975366"/>
                  <a:gd name="connsiteX9" fmla="*/ 815863 w 3773805"/>
                  <a:gd name="connsiteY9" fmla="*/ 581234 h 2975366"/>
                  <a:gd name="connsiteX10" fmla="*/ 614877 w 3773805"/>
                  <a:gd name="connsiteY10" fmla="*/ 577478 h 2975366"/>
                  <a:gd name="connsiteX11" fmla="*/ 225762 w 3773805"/>
                  <a:gd name="connsiteY11" fmla="*/ 205601 h 2975366"/>
                  <a:gd name="connsiteX12" fmla="*/ 280552 w 3773805"/>
                  <a:gd name="connsiteY12" fmla="*/ 12915 h 2975366"/>
                  <a:gd name="connsiteX13" fmla="*/ 3645613 w 3773805"/>
                  <a:gd name="connsiteY13" fmla="*/ 586600 h 2975366"/>
                  <a:gd name="connsiteX14" fmla="*/ 2611706 w 3773805"/>
                  <a:gd name="connsiteY14" fmla="*/ 2907534 h 2975366"/>
                  <a:gd name="connsiteX0" fmla="*/ 2314466 w 3773805"/>
                  <a:gd name="connsiteY0" fmla="*/ 2661394 h 3437491"/>
                  <a:gd name="connsiteX1" fmla="*/ 2785067 w 3773805"/>
                  <a:gd name="connsiteY1" fmla="*/ 1779855 h 3437491"/>
                  <a:gd name="connsiteX2" fmla="*/ 1506530 w 3773805"/>
                  <a:gd name="connsiteY2" fmla="*/ 2172315 h 3437491"/>
                  <a:gd name="connsiteX3" fmla="*/ 2314466 w 3773805"/>
                  <a:gd name="connsiteY3" fmla="*/ 2661394 h 3437491"/>
                  <a:gd name="connsiteX4" fmla="*/ 2611706 w 3773805"/>
                  <a:gd name="connsiteY4" fmla="*/ 3369659 h 3437491"/>
                  <a:gd name="connsiteX5" fmla="*/ 441432 w 3773805"/>
                  <a:gd name="connsiteY5" fmla="*/ 2048445 h 3437491"/>
                  <a:gd name="connsiteX6" fmla="*/ 391610 w 3773805"/>
                  <a:gd name="connsiteY6" fmla="*/ 1859669 h 3437491"/>
                  <a:gd name="connsiteX7" fmla="*/ 375376 w 3773805"/>
                  <a:gd name="connsiteY7" fmla="*/ 1764506 h 3437491"/>
                  <a:gd name="connsiteX8" fmla="*/ 2583625 w 3773805"/>
                  <a:gd name="connsiteY8" fmla="*/ 1075562 h 3437491"/>
                  <a:gd name="connsiteX9" fmla="*/ 815863 w 3773805"/>
                  <a:gd name="connsiteY9" fmla="*/ 1043359 h 3437491"/>
                  <a:gd name="connsiteX10" fmla="*/ 614877 w 3773805"/>
                  <a:gd name="connsiteY10" fmla="*/ 1039603 h 3437491"/>
                  <a:gd name="connsiteX11" fmla="*/ 225762 w 3773805"/>
                  <a:gd name="connsiteY11" fmla="*/ 667726 h 3437491"/>
                  <a:gd name="connsiteX12" fmla="*/ 280552 w 3773805"/>
                  <a:gd name="connsiteY12" fmla="*/ 475040 h 3437491"/>
                  <a:gd name="connsiteX13" fmla="*/ 3645613 w 3773805"/>
                  <a:gd name="connsiteY13" fmla="*/ 1048725 h 3437491"/>
                  <a:gd name="connsiteX14" fmla="*/ 2611706 w 3773805"/>
                  <a:gd name="connsiteY14" fmla="*/ 3369659 h 3437491"/>
                  <a:gd name="connsiteX0" fmla="*/ 2314466 w 3773805"/>
                  <a:gd name="connsiteY0" fmla="*/ 2717162 h 3493259"/>
                  <a:gd name="connsiteX1" fmla="*/ 2785067 w 3773805"/>
                  <a:gd name="connsiteY1" fmla="*/ 1835623 h 3493259"/>
                  <a:gd name="connsiteX2" fmla="*/ 1506530 w 3773805"/>
                  <a:gd name="connsiteY2" fmla="*/ 2228083 h 3493259"/>
                  <a:gd name="connsiteX3" fmla="*/ 2314466 w 3773805"/>
                  <a:gd name="connsiteY3" fmla="*/ 2717162 h 3493259"/>
                  <a:gd name="connsiteX4" fmla="*/ 2611706 w 3773805"/>
                  <a:gd name="connsiteY4" fmla="*/ 3425427 h 3493259"/>
                  <a:gd name="connsiteX5" fmla="*/ 441432 w 3773805"/>
                  <a:gd name="connsiteY5" fmla="*/ 2104213 h 3493259"/>
                  <a:gd name="connsiteX6" fmla="*/ 391610 w 3773805"/>
                  <a:gd name="connsiteY6" fmla="*/ 1915437 h 3493259"/>
                  <a:gd name="connsiteX7" fmla="*/ 375376 w 3773805"/>
                  <a:gd name="connsiteY7" fmla="*/ 1820274 h 3493259"/>
                  <a:gd name="connsiteX8" fmla="*/ 2583625 w 3773805"/>
                  <a:gd name="connsiteY8" fmla="*/ 1131330 h 3493259"/>
                  <a:gd name="connsiteX9" fmla="*/ 815863 w 3773805"/>
                  <a:gd name="connsiteY9" fmla="*/ 1099127 h 3493259"/>
                  <a:gd name="connsiteX10" fmla="*/ 614877 w 3773805"/>
                  <a:gd name="connsiteY10" fmla="*/ 1095371 h 3493259"/>
                  <a:gd name="connsiteX11" fmla="*/ 225762 w 3773805"/>
                  <a:gd name="connsiteY11" fmla="*/ 723494 h 3493259"/>
                  <a:gd name="connsiteX12" fmla="*/ 280552 w 3773805"/>
                  <a:gd name="connsiteY12" fmla="*/ 530808 h 3493259"/>
                  <a:gd name="connsiteX13" fmla="*/ 3645613 w 3773805"/>
                  <a:gd name="connsiteY13" fmla="*/ 1104493 h 3493259"/>
                  <a:gd name="connsiteX14" fmla="*/ 2611706 w 3773805"/>
                  <a:gd name="connsiteY14" fmla="*/ 3425427 h 3493259"/>
                  <a:gd name="connsiteX0" fmla="*/ 2314466 w 3745515"/>
                  <a:gd name="connsiteY0" fmla="*/ 2717162 h 3493259"/>
                  <a:gd name="connsiteX1" fmla="*/ 2785067 w 3745515"/>
                  <a:gd name="connsiteY1" fmla="*/ 1835623 h 3493259"/>
                  <a:gd name="connsiteX2" fmla="*/ 1506530 w 3745515"/>
                  <a:gd name="connsiteY2" fmla="*/ 2228083 h 3493259"/>
                  <a:gd name="connsiteX3" fmla="*/ 2314466 w 3745515"/>
                  <a:gd name="connsiteY3" fmla="*/ 2717162 h 3493259"/>
                  <a:gd name="connsiteX4" fmla="*/ 2611706 w 3745515"/>
                  <a:gd name="connsiteY4" fmla="*/ 3425427 h 3493259"/>
                  <a:gd name="connsiteX5" fmla="*/ 441432 w 3745515"/>
                  <a:gd name="connsiteY5" fmla="*/ 2104213 h 3493259"/>
                  <a:gd name="connsiteX6" fmla="*/ 391610 w 3745515"/>
                  <a:gd name="connsiteY6" fmla="*/ 1915437 h 3493259"/>
                  <a:gd name="connsiteX7" fmla="*/ 375376 w 3745515"/>
                  <a:gd name="connsiteY7" fmla="*/ 1820274 h 3493259"/>
                  <a:gd name="connsiteX8" fmla="*/ 2583625 w 3745515"/>
                  <a:gd name="connsiteY8" fmla="*/ 1131330 h 3493259"/>
                  <a:gd name="connsiteX9" fmla="*/ 815863 w 3745515"/>
                  <a:gd name="connsiteY9" fmla="*/ 1099127 h 3493259"/>
                  <a:gd name="connsiteX10" fmla="*/ 614877 w 3745515"/>
                  <a:gd name="connsiteY10" fmla="*/ 1095371 h 3493259"/>
                  <a:gd name="connsiteX11" fmla="*/ 225762 w 3745515"/>
                  <a:gd name="connsiteY11" fmla="*/ 723494 h 3493259"/>
                  <a:gd name="connsiteX12" fmla="*/ 280552 w 3745515"/>
                  <a:gd name="connsiteY12" fmla="*/ 530808 h 3493259"/>
                  <a:gd name="connsiteX13" fmla="*/ 3645613 w 3745515"/>
                  <a:gd name="connsiteY13" fmla="*/ 1104493 h 3493259"/>
                  <a:gd name="connsiteX14" fmla="*/ 2611706 w 3745515"/>
                  <a:gd name="connsiteY14" fmla="*/ 3425427 h 3493259"/>
                  <a:gd name="connsiteX0" fmla="*/ 2314466 w 3745515"/>
                  <a:gd name="connsiteY0" fmla="*/ 2940326 h 3716423"/>
                  <a:gd name="connsiteX1" fmla="*/ 2785067 w 3745515"/>
                  <a:gd name="connsiteY1" fmla="*/ 2058787 h 3716423"/>
                  <a:gd name="connsiteX2" fmla="*/ 1506530 w 3745515"/>
                  <a:gd name="connsiteY2" fmla="*/ 2451247 h 3716423"/>
                  <a:gd name="connsiteX3" fmla="*/ 2314466 w 3745515"/>
                  <a:gd name="connsiteY3" fmla="*/ 2940326 h 3716423"/>
                  <a:gd name="connsiteX4" fmla="*/ 2611706 w 3745515"/>
                  <a:gd name="connsiteY4" fmla="*/ 3648591 h 3716423"/>
                  <a:gd name="connsiteX5" fmla="*/ 441432 w 3745515"/>
                  <a:gd name="connsiteY5" fmla="*/ 2327377 h 3716423"/>
                  <a:gd name="connsiteX6" fmla="*/ 391610 w 3745515"/>
                  <a:gd name="connsiteY6" fmla="*/ 2138601 h 3716423"/>
                  <a:gd name="connsiteX7" fmla="*/ 375376 w 3745515"/>
                  <a:gd name="connsiteY7" fmla="*/ 2043438 h 3716423"/>
                  <a:gd name="connsiteX8" fmla="*/ 2583625 w 3745515"/>
                  <a:gd name="connsiteY8" fmla="*/ 1354494 h 3716423"/>
                  <a:gd name="connsiteX9" fmla="*/ 815863 w 3745515"/>
                  <a:gd name="connsiteY9" fmla="*/ 1322291 h 3716423"/>
                  <a:gd name="connsiteX10" fmla="*/ 614877 w 3745515"/>
                  <a:gd name="connsiteY10" fmla="*/ 1318535 h 3716423"/>
                  <a:gd name="connsiteX11" fmla="*/ 225762 w 3745515"/>
                  <a:gd name="connsiteY11" fmla="*/ 946658 h 3716423"/>
                  <a:gd name="connsiteX12" fmla="*/ 280552 w 3745515"/>
                  <a:gd name="connsiteY12" fmla="*/ 753972 h 3716423"/>
                  <a:gd name="connsiteX13" fmla="*/ 3645613 w 3745515"/>
                  <a:gd name="connsiteY13" fmla="*/ 1327657 h 3716423"/>
                  <a:gd name="connsiteX14" fmla="*/ 2611706 w 3745515"/>
                  <a:gd name="connsiteY14" fmla="*/ 3648591 h 3716423"/>
                  <a:gd name="connsiteX0" fmla="*/ 2314466 w 3745515"/>
                  <a:gd name="connsiteY0" fmla="*/ 2948733 h 3724830"/>
                  <a:gd name="connsiteX1" fmla="*/ 2785067 w 3745515"/>
                  <a:gd name="connsiteY1" fmla="*/ 2067194 h 3724830"/>
                  <a:gd name="connsiteX2" fmla="*/ 1506530 w 3745515"/>
                  <a:gd name="connsiteY2" fmla="*/ 2459654 h 3724830"/>
                  <a:gd name="connsiteX3" fmla="*/ 2314466 w 3745515"/>
                  <a:gd name="connsiteY3" fmla="*/ 2948733 h 3724830"/>
                  <a:gd name="connsiteX4" fmla="*/ 2611706 w 3745515"/>
                  <a:gd name="connsiteY4" fmla="*/ 3656998 h 3724830"/>
                  <a:gd name="connsiteX5" fmla="*/ 441432 w 3745515"/>
                  <a:gd name="connsiteY5" fmla="*/ 2335784 h 3724830"/>
                  <a:gd name="connsiteX6" fmla="*/ 391610 w 3745515"/>
                  <a:gd name="connsiteY6" fmla="*/ 2147008 h 3724830"/>
                  <a:gd name="connsiteX7" fmla="*/ 375376 w 3745515"/>
                  <a:gd name="connsiteY7" fmla="*/ 2051845 h 3724830"/>
                  <a:gd name="connsiteX8" fmla="*/ 2583625 w 3745515"/>
                  <a:gd name="connsiteY8" fmla="*/ 1362901 h 3724830"/>
                  <a:gd name="connsiteX9" fmla="*/ 815863 w 3745515"/>
                  <a:gd name="connsiteY9" fmla="*/ 1330698 h 3724830"/>
                  <a:gd name="connsiteX10" fmla="*/ 614877 w 3745515"/>
                  <a:gd name="connsiteY10" fmla="*/ 1326942 h 3724830"/>
                  <a:gd name="connsiteX11" fmla="*/ 225762 w 3745515"/>
                  <a:gd name="connsiteY11" fmla="*/ 955065 h 3724830"/>
                  <a:gd name="connsiteX12" fmla="*/ 280552 w 3745515"/>
                  <a:gd name="connsiteY12" fmla="*/ 762379 h 3724830"/>
                  <a:gd name="connsiteX13" fmla="*/ 3645613 w 3745515"/>
                  <a:gd name="connsiteY13" fmla="*/ 1336064 h 3724830"/>
                  <a:gd name="connsiteX14" fmla="*/ 2611706 w 3745515"/>
                  <a:gd name="connsiteY14" fmla="*/ 3656998 h 3724830"/>
                  <a:gd name="connsiteX0" fmla="*/ 2110264 w 3541313"/>
                  <a:gd name="connsiteY0" fmla="*/ 2948733 h 3724830"/>
                  <a:gd name="connsiteX1" fmla="*/ 2580865 w 3541313"/>
                  <a:gd name="connsiteY1" fmla="*/ 2067194 h 3724830"/>
                  <a:gd name="connsiteX2" fmla="*/ 1302328 w 3541313"/>
                  <a:gd name="connsiteY2" fmla="*/ 2459654 h 3724830"/>
                  <a:gd name="connsiteX3" fmla="*/ 2110264 w 3541313"/>
                  <a:gd name="connsiteY3" fmla="*/ 2948733 h 3724830"/>
                  <a:gd name="connsiteX4" fmla="*/ 2407504 w 3541313"/>
                  <a:gd name="connsiteY4" fmla="*/ 3656998 h 3724830"/>
                  <a:gd name="connsiteX5" fmla="*/ 237230 w 3541313"/>
                  <a:gd name="connsiteY5" fmla="*/ 2335784 h 3724830"/>
                  <a:gd name="connsiteX6" fmla="*/ 187408 w 3541313"/>
                  <a:gd name="connsiteY6" fmla="*/ 2147008 h 3724830"/>
                  <a:gd name="connsiteX7" fmla="*/ 171174 w 3541313"/>
                  <a:gd name="connsiteY7" fmla="*/ 2051845 h 3724830"/>
                  <a:gd name="connsiteX8" fmla="*/ 2379423 w 3541313"/>
                  <a:gd name="connsiteY8" fmla="*/ 1362901 h 3724830"/>
                  <a:gd name="connsiteX9" fmla="*/ 611661 w 3541313"/>
                  <a:gd name="connsiteY9" fmla="*/ 1330698 h 3724830"/>
                  <a:gd name="connsiteX10" fmla="*/ 410675 w 3541313"/>
                  <a:gd name="connsiteY10" fmla="*/ 1326942 h 3724830"/>
                  <a:gd name="connsiteX11" fmla="*/ 21560 w 3541313"/>
                  <a:gd name="connsiteY11" fmla="*/ 955065 h 3724830"/>
                  <a:gd name="connsiteX12" fmla="*/ 76350 w 3541313"/>
                  <a:gd name="connsiteY12" fmla="*/ 762379 h 3724830"/>
                  <a:gd name="connsiteX13" fmla="*/ 3441411 w 3541313"/>
                  <a:gd name="connsiteY13" fmla="*/ 1336064 h 3724830"/>
                  <a:gd name="connsiteX14" fmla="*/ 2407504 w 3541313"/>
                  <a:gd name="connsiteY14" fmla="*/ 3656998 h 3724830"/>
                  <a:gd name="connsiteX0" fmla="*/ 2076093 w 3507142"/>
                  <a:gd name="connsiteY0" fmla="*/ 2948733 h 3724830"/>
                  <a:gd name="connsiteX1" fmla="*/ 2546694 w 3507142"/>
                  <a:gd name="connsiteY1" fmla="*/ 2067194 h 3724830"/>
                  <a:gd name="connsiteX2" fmla="*/ 1268157 w 3507142"/>
                  <a:gd name="connsiteY2" fmla="*/ 2459654 h 3724830"/>
                  <a:gd name="connsiteX3" fmla="*/ 2076093 w 3507142"/>
                  <a:gd name="connsiteY3" fmla="*/ 2948733 h 3724830"/>
                  <a:gd name="connsiteX4" fmla="*/ 2373333 w 3507142"/>
                  <a:gd name="connsiteY4" fmla="*/ 3656998 h 3724830"/>
                  <a:gd name="connsiteX5" fmla="*/ 203059 w 3507142"/>
                  <a:gd name="connsiteY5" fmla="*/ 2335784 h 3724830"/>
                  <a:gd name="connsiteX6" fmla="*/ 153237 w 3507142"/>
                  <a:gd name="connsiteY6" fmla="*/ 2147008 h 3724830"/>
                  <a:gd name="connsiteX7" fmla="*/ 137003 w 3507142"/>
                  <a:gd name="connsiteY7" fmla="*/ 2051845 h 3724830"/>
                  <a:gd name="connsiteX8" fmla="*/ 2345252 w 3507142"/>
                  <a:gd name="connsiteY8" fmla="*/ 1362901 h 3724830"/>
                  <a:gd name="connsiteX9" fmla="*/ 577490 w 3507142"/>
                  <a:gd name="connsiteY9" fmla="*/ 1330698 h 3724830"/>
                  <a:gd name="connsiteX10" fmla="*/ 376504 w 3507142"/>
                  <a:gd name="connsiteY10" fmla="*/ 1326942 h 3724830"/>
                  <a:gd name="connsiteX11" fmla="*/ 42414 w 3507142"/>
                  <a:gd name="connsiteY11" fmla="*/ 1017719 h 3724830"/>
                  <a:gd name="connsiteX12" fmla="*/ 42179 w 3507142"/>
                  <a:gd name="connsiteY12" fmla="*/ 762379 h 3724830"/>
                  <a:gd name="connsiteX13" fmla="*/ 3407240 w 3507142"/>
                  <a:gd name="connsiteY13" fmla="*/ 1336064 h 3724830"/>
                  <a:gd name="connsiteX14" fmla="*/ 2373333 w 3507142"/>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35550"/>
                  <a:gd name="connsiteY0" fmla="*/ 2948733 h 3775233"/>
                  <a:gd name="connsiteX1" fmla="*/ 2559562 w 3535550"/>
                  <a:gd name="connsiteY1" fmla="*/ 2067194 h 3775233"/>
                  <a:gd name="connsiteX2" fmla="*/ 1281025 w 3535550"/>
                  <a:gd name="connsiteY2" fmla="*/ 2459654 h 3775233"/>
                  <a:gd name="connsiteX3" fmla="*/ 2088961 w 3535550"/>
                  <a:gd name="connsiteY3" fmla="*/ 2948733 h 3775233"/>
                  <a:gd name="connsiteX4" fmla="*/ 2386201 w 3535550"/>
                  <a:gd name="connsiteY4" fmla="*/ 3656998 h 3775233"/>
                  <a:gd name="connsiteX5" fmla="*/ 215927 w 3535550"/>
                  <a:gd name="connsiteY5" fmla="*/ 2335784 h 3775233"/>
                  <a:gd name="connsiteX6" fmla="*/ 166105 w 3535550"/>
                  <a:gd name="connsiteY6" fmla="*/ 2147008 h 3775233"/>
                  <a:gd name="connsiteX7" fmla="*/ 149871 w 3535550"/>
                  <a:gd name="connsiteY7" fmla="*/ 2051845 h 3775233"/>
                  <a:gd name="connsiteX8" fmla="*/ 2358120 w 3535550"/>
                  <a:gd name="connsiteY8" fmla="*/ 1362901 h 3775233"/>
                  <a:gd name="connsiteX9" fmla="*/ 590358 w 3535550"/>
                  <a:gd name="connsiteY9" fmla="*/ 1330698 h 3775233"/>
                  <a:gd name="connsiteX10" fmla="*/ 389372 w 3535550"/>
                  <a:gd name="connsiteY10" fmla="*/ 1326942 h 3775233"/>
                  <a:gd name="connsiteX11" fmla="*/ 55282 w 3535550"/>
                  <a:gd name="connsiteY11" fmla="*/ 1017719 h 3775233"/>
                  <a:gd name="connsiteX12" fmla="*/ 55047 w 3535550"/>
                  <a:gd name="connsiteY12" fmla="*/ 762379 h 3775233"/>
                  <a:gd name="connsiteX13" fmla="*/ 3420108 w 3535550"/>
                  <a:gd name="connsiteY13" fmla="*/ 1336064 h 3775233"/>
                  <a:gd name="connsiteX14" fmla="*/ 2386201 w 3535550"/>
                  <a:gd name="connsiteY14" fmla="*/ 3656998 h 3775233"/>
                  <a:gd name="connsiteX0" fmla="*/ 2088961 w 3525784"/>
                  <a:gd name="connsiteY0" fmla="*/ 2948733 h 3762690"/>
                  <a:gd name="connsiteX1" fmla="*/ 2559562 w 3525784"/>
                  <a:gd name="connsiteY1" fmla="*/ 2067194 h 3762690"/>
                  <a:gd name="connsiteX2" fmla="*/ 1281025 w 3525784"/>
                  <a:gd name="connsiteY2" fmla="*/ 2459654 h 3762690"/>
                  <a:gd name="connsiteX3" fmla="*/ 2088961 w 3525784"/>
                  <a:gd name="connsiteY3" fmla="*/ 2948733 h 3762690"/>
                  <a:gd name="connsiteX4" fmla="*/ 2386201 w 3525784"/>
                  <a:gd name="connsiteY4" fmla="*/ 3656998 h 3762690"/>
                  <a:gd name="connsiteX5" fmla="*/ 215927 w 3525784"/>
                  <a:gd name="connsiteY5" fmla="*/ 2335784 h 3762690"/>
                  <a:gd name="connsiteX6" fmla="*/ 166105 w 3525784"/>
                  <a:gd name="connsiteY6" fmla="*/ 2147008 h 3762690"/>
                  <a:gd name="connsiteX7" fmla="*/ 149871 w 3525784"/>
                  <a:gd name="connsiteY7" fmla="*/ 2051845 h 3762690"/>
                  <a:gd name="connsiteX8" fmla="*/ 2358120 w 3525784"/>
                  <a:gd name="connsiteY8" fmla="*/ 1362901 h 3762690"/>
                  <a:gd name="connsiteX9" fmla="*/ 590358 w 3525784"/>
                  <a:gd name="connsiteY9" fmla="*/ 1330698 h 3762690"/>
                  <a:gd name="connsiteX10" fmla="*/ 389372 w 3525784"/>
                  <a:gd name="connsiteY10" fmla="*/ 1326942 h 3762690"/>
                  <a:gd name="connsiteX11" fmla="*/ 55282 w 3525784"/>
                  <a:gd name="connsiteY11" fmla="*/ 1017719 h 3762690"/>
                  <a:gd name="connsiteX12" fmla="*/ 55047 w 3525784"/>
                  <a:gd name="connsiteY12" fmla="*/ 762379 h 3762690"/>
                  <a:gd name="connsiteX13" fmla="*/ 3420108 w 3525784"/>
                  <a:gd name="connsiteY13" fmla="*/ 1336064 h 3762690"/>
                  <a:gd name="connsiteX14" fmla="*/ 2386201 w 3525784"/>
                  <a:gd name="connsiteY14" fmla="*/ 3656998 h 3762690"/>
                  <a:gd name="connsiteX0" fmla="*/ 2088961 w 3528023"/>
                  <a:gd name="connsiteY0" fmla="*/ 2948733 h 3732347"/>
                  <a:gd name="connsiteX1" fmla="*/ 2559562 w 3528023"/>
                  <a:gd name="connsiteY1" fmla="*/ 2067194 h 3732347"/>
                  <a:gd name="connsiteX2" fmla="*/ 1281025 w 3528023"/>
                  <a:gd name="connsiteY2" fmla="*/ 2459654 h 3732347"/>
                  <a:gd name="connsiteX3" fmla="*/ 2088961 w 3528023"/>
                  <a:gd name="connsiteY3" fmla="*/ 2948733 h 3732347"/>
                  <a:gd name="connsiteX4" fmla="*/ 2403368 w 3528023"/>
                  <a:gd name="connsiteY4" fmla="*/ 3669380 h 3732347"/>
                  <a:gd name="connsiteX5" fmla="*/ 215927 w 3528023"/>
                  <a:gd name="connsiteY5" fmla="*/ 2335784 h 3732347"/>
                  <a:gd name="connsiteX6" fmla="*/ 166105 w 3528023"/>
                  <a:gd name="connsiteY6" fmla="*/ 2147008 h 3732347"/>
                  <a:gd name="connsiteX7" fmla="*/ 149871 w 3528023"/>
                  <a:gd name="connsiteY7" fmla="*/ 2051845 h 3732347"/>
                  <a:gd name="connsiteX8" fmla="*/ 2358120 w 3528023"/>
                  <a:gd name="connsiteY8" fmla="*/ 1362901 h 3732347"/>
                  <a:gd name="connsiteX9" fmla="*/ 590358 w 3528023"/>
                  <a:gd name="connsiteY9" fmla="*/ 1330698 h 3732347"/>
                  <a:gd name="connsiteX10" fmla="*/ 389372 w 3528023"/>
                  <a:gd name="connsiteY10" fmla="*/ 1326942 h 3732347"/>
                  <a:gd name="connsiteX11" fmla="*/ 55282 w 3528023"/>
                  <a:gd name="connsiteY11" fmla="*/ 1017719 h 3732347"/>
                  <a:gd name="connsiteX12" fmla="*/ 55047 w 3528023"/>
                  <a:gd name="connsiteY12" fmla="*/ 762379 h 3732347"/>
                  <a:gd name="connsiteX13" fmla="*/ 3420108 w 3528023"/>
                  <a:gd name="connsiteY13" fmla="*/ 1336064 h 3732347"/>
                  <a:gd name="connsiteX14" fmla="*/ 2403368 w 3528023"/>
                  <a:gd name="connsiteY14" fmla="*/ 3669380 h 3732347"/>
                  <a:gd name="connsiteX0" fmla="*/ 2088961 w 3493052"/>
                  <a:gd name="connsiteY0" fmla="*/ 2948733 h 3678620"/>
                  <a:gd name="connsiteX1" fmla="*/ 2559562 w 3493052"/>
                  <a:gd name="connsiteY1" fmla="*/ 2067194 h 3678620"/>
                  <a:gd name="connsiteX2" fmla="*/ 1281025 w 3493052"/>
                  <a:gd name="connsiteY2" fmla="*/ 2459654 h 3678620"/>
                  <a:gd name="connsiteX3" fmla="*/ 2088961 w 3493052"/>
                  <a:gd name="connsiteY3" fmla="*/ 2948733 h 3678620"/>
                  <a:gd name="connsiteX4" fmla="*/ 2403368 w 3493052"/>
                  <a:gd name="connsiteY4" fmla="*/ 3669380 h 3678620"/>
                  <a:gd name="connsiteX5" fmla="*/ 166105 w 3493052"/>
                  <a:gd name="connsiteY5" fmla="*/ 2147008 h 3678620"/>
                  <a:gd name="connsiteX6" fmla="*/ 149871 w 3493052"/>
                  <a:gd name="connsiteY6" fmla="*/ 2051845 h 3678620"/>
                  <a:gd name="connsiteX7" fmla="*/ 2358120 w 3493052"/>
                  <a:gd name="connsiteY7" fmla="*/ 1362901 h 3678620"/>
                  <a:gd name="connsiteX8" fmla="*/ 590358 w 3493052"/>
                  <a:gd name="connsiteY8" fmla="*/ 1330698 h 3678620"/>
                  <a:gd name="connsiteX9" fmla="*/ 389372 w 3493052"/>
                  <a:gd name="connsiteY9" fmla="*/ 1326942 h 3678620"/>
                  <a:gd name="connsiteX10" fmla="*/ 55282 w 3493052"/>
                  <a:gd name="connsiteY10" fmla="*/ 1017719 h 3678620"/>
                  <a:gd name="connsiteX11" fmla="*/ 55047 w 3493052"/>
                  <a:gd name="connsiteY11" fmla="*/ 762379 h 3678620"/>
                  <a:gd name="connsiteX12" fmla="*/ 3420108 w 3493052"/>
                  <a:gd name="connsiteY12" fmla="*/ 1336064 h 3678620"/>
                  <a:gd name="connsiteX13" fmla="*/ 2403368 w 3493052"/>
                  <a:gd name="connsiteY13" fmla="*/ 3669380 h 3678620"/>
                  <a:gd name="connsiteX0" fmla="*/ 2088961 w 3493052"/>
                  <a:gd name="connsiteY0" fmla="*/ 2948733 h 3729262"/>
                  <a:gd name="connsiteX1" fmla="*/ 2559562 w 3493052"/>
                  <a:gd name="connsiteY1" fmla="*/ 2067194 h 3729262"/>
                  <a:gd name="connsiteX2" fmla="*/ 1281025 w 3493052"/>
                  <a:gd name="connsiteY2" fmla="*/ 2459654 h 3729262"/>
                  <a:gd name="connsiteX3" fmla="*/ 2088961 w 3493052"/>
                  <a:gd name="connsiteY3" fmla="*/ 2948733 h 3729262"/>
                  <a:gd name="connsiteX4" fmla="*/ 2403368 w 3493052"/>
                  <a:gd name="connsiteY4" fmla="*/ 3669380 h 3729262"/>
                  <a:gd name="connsiteX5" fmla="*/ 166105 w 3493052"/>
                  <a:gd name="connsiteY5" fmla="*/ 2147008 h 3729262"/>
                  <a:gd name="connsiteX6" fmla="*/ 149871 w 3493052"/>
                  <a:gd name="connsiteY6" fmla="*/ 2051845 h 3729262"/>
                  <a:gd name="connsiteX7" fmla="*/ 2358120 w 3493052"/>
                  <a:gd name="connsiteY7" fmla="*/ 1362901 h 3729262"/>
                  <a:gd name="connsiteX8" fmla="*/ 590358 w 3493052"/>
                  <a:gd name="connsiteY8" fmla="*/ 1330698 h 3729262"/>
                  <a:gd name="connsiteX9" fmla="*/ 389372 w 3493052"/>
                  <a:gd name="connsiteY9" fmla="*/ 1326942 h 3729262"/>
                  <a:gd name="connsiteX10" fmla="*/ 55282 w 3493052"/>
                  <a:gd name="connsiteY10" fmla="*/ 1017719 h 3729262"/>
                  <a:gd name="connsiteX11" fmla="*/ 55047 w 3493052"/>
                  <a:gd name="connsiteY11" fmla="*/ 762379 h 3729262"/>
                  <a:gd name="connsiteX12" fmla="*/ 3420108 w 3493052"/>
                  <a:gd name="connsiteY12" fmla="*/ 1336064 h 3729262"/>
                  <a:gd name="connsiteX13" fmla="*/ 2403368 w 3493052"/>
                  <a:gd name="connsiteY13" fmla="*/ 3669380 h 3729262"/>
                  <a:gd name="connsiteX0" fmla="*/ 2088961 w 3493425"/>
                  <a:gd name="connsiteY0" fmla="*/ 2948733 h 3769193"/>
                  <a:gd name="connsiteX1" fmla="*/ 2559562 w 3493425"/>
                  <a:gd name="connsiteY1" fmla="*/ 2067194 h 3769193"/>
                  <a:gd name="connsiteX2" fmla="*/ 1281025 w 3493425"/>
                  <a:gd name="connsiteY2" fmla="*/ 2459654 h 3769193"/>
                  <a:gd name="connsiteX3" fmla="*/ 2088961 w 3493425"/>
                  <a:gd name="connsiteY3" fmla="*/ 2948733 h 3769193"/>
                  <a:gd name="connsiteX4" fmla="*/ 2403368 w 3493425"/>
                  <a:gd name="connsiteY4" fmla="*/ 3669380 h 3769193"/>
                  <a:gd name="connsiteX5" fmla="*/ 166105 w 3493425"/>
                  <a:gd name="connsiteY5" fmla="*/ 2147008 h 3769193"/>
                  <a:gd name="connsiteX6" fmla="*/ 149871 w 3493425"/>
                  <a:gd name="connsiteY6" fmla="*/ 2051845 h 3769193"/>
                  <a:gd name="connsiteX7" fmla="*/ 2358120 w 3493425"/>
                  <a:gd name="connsiteY7" fmla="*/ 1362901 h 3769193"/>
                  <a:gd name="connsiteX8" fmla="*/ 590358 w 3493425"/>
                  <a:gd name="connsiteY8" fmla="*/ 1330698 h 3769193"/>
                  <a:gd name="connsiteX9" fmla="*/ 389372 w 3493425"/>
                  <a:gd name="connsiteY9" fmla="*/ 1326942 h 3769193"/>
                  <a:gd name="connsiteX10" fmla="*/ 55282 w 3493425"/>
                  <a:gd name="connsiteY10" fmla="*/ 1017719 h 3769193"/>
                  <a:gd name="connsiteX11" fmla="*/ 55047 w 3493425"/>
                  <a:gd name="connsiteY11" fmla="*/ 762379 h 3769193"/>
                  <a:gd name="connsiteX12" fmla="*/ 3420108 w 3493425"/>
                  <a:gd name="connsiteY12" fmla="*/ 1336064 h 3769193"/>
                  <a:gd name="connsiteX13" fmla="*/ 2403368 w 3493425"/>
                  <a:gd name="connsiteY13" fmla="*/ 3669380 h 3769193"/>
                  <a:gd name="connsiteX0" fmla="*/ 2088961 w 3523889"/>
                  <a:gd name="connsiteY0" fmla="*/ 2948733 h 3769193"/>
                  <a:gd name="connsiteX1" fmla="*/ 2559562 w 3523889"/>
                  <a:gd name="connsiteY1" fmla="*/ 2067194 h 3769193"/>
                  <a:gd name="connsiteX2" fmla="*/ 1281025 w 3523889"/>
                  <a:gd name="connsiteY2" fmla="*/ 2459654 h 3769193"/>
                  <a:gd name="connsiteX3" fmla="*/ 2088961 w 3523889"/>
                  <a:gd name="connsiteY3" fmla="*/ 2948733 h 3769193"/>
                  <a:gd name="connsiteX4" fmla="*/ 2403368 w 3523889"/>
                  <a:gd name="connsiteY4" fmla="*/ 3669380 h 3769193"/>
                  <a:gd name="connsiteX5" fmla="*/ 166105 w 3523889"/>
                  <a:gd name="connsiteY5" fmla="*/ 2147008 h 3769193"/>
                  <a:gd name="connsiteX6" fmla="*/ 149871 w 3523889"/>
                  <a:gd name="connsiteY6" fmla="*/ 2051845 h 3769193"/>
                  <a:gd name="connsiteX7" fmla="*/ 2358120 w 3523889"/>
                  <a:gd name="connsiteY7" fmla="*/ 1362901 h 3769193"/>
                  <a:gd name="connsiteX8" fmla="*/ 590358 w 3523889"/>
                  <a:gd name="connsiteY8" fmla="*/ 1330698 h 3769193"/>
                  <a:gd name="connsiteX9" fmla="*/ 389372 w 3523889"/>
                  <a:gd name="connsiteY9" fmla="*/ 1326942 h 3769193"/>
                  <a:gd name="connsiteX10" fmla="*/ 55282 w 3523889"/>
                  <a:gd name="connsiteY10" fmla="*/ 1017719 h 3769193"/>
                  <a:gd name="connsiteX11" fmla="*/ 55047 w 3523889"/>
                  <a:gd name="connsiteY11" fmla="*/ 762379 h 3769193"/>
                  <a:gd name="connsiteX12" fmla="*/ 3420108 w 3523889"/>
                  <a:gd name="connsiteY12" fmla="*/ 1336064 h 3769193"/>
                  <a:gd name="connsiteX13" fmla="*/ 2403368 w 3523889"/>
                  <a:gd name="connsiteY13" fmla="*/ 3669380 h 3769193"/>
                  <a:gd name="connsiteX0" fmla="*/ 2088961 w 3504961"/>
                  <a:gd name="connsiteY0" fmla="*/ 2948733 h 3769193"/>
                  <a:gd name="connsiteX1" fmla="*/ 2559562 w 3504961"/>
                  <a:gd name="connsiteY1" fmla="*/ 2067194 h 3769193"/>
                  <a:gd name="connsiteX2" fmla="*/ 1281025 w 3504961"/>
                  <a:gd name="connsiteY2" fmla="*/ 2459654 h 3769193"/>
                  <a:gd name="connsiteX3" fmla="*/ 2088961 w 3504961"/>
                  <a:gd name="connsiteY3" fmla="*/ 2948733 h 3769193"/>
                  <a:gd name="connsiteX4" fmla="*/ 2403368 w 3504961"/>
                  <a:gd name="connsiteY4" fmla="*/ 3669380 h 3769193"/>
                  <a:gd name="connsiteX5" fmla="*/ 166105 w 3504961"/>
                  <a:gd name="connsiteY5" fmla="*/ 2147008 h 3769193"/>
                  <a:gd name="connsiteX6" fmla="*/ 149871 w 3504961"/>
                  <a:gd name="connsiteY6" fmla="*/ 2051845 h 3769193"/>
                  <a:gd name="connsiteX7" fmla="*/ 2358120 w 3504961"/>
                  <a:gd name="connsiteY7" fmla="*/ 1362901 h 3769193"/>
                  <a:gd name="connsiteX8" fmla="*/ 590358 w 3504961"/>
                  <a:gd name="connsiteY8" fmla="*/ 1330698 h 3769193"/>
                  <a:gd name="connsiteX9" fmla="*/ 389372 w 3504961"/>
                  <a:gd name="connsiteY9" fmla="*/ 1326942 h 3769193"/>
                  <a:gd name="connsiteX10" fmla="*/ 55282 w 3504961"/>
                  <a:gd name="connsiteY10" fmla="*/ 1017719 h 3769193"/>
                  <a:gd name="connsiteX11" fmla="*/ 55047 w 3504961"/>
                  <a:gd name="connsiteY11" fmla="*/ 762379 h 3769193"/>
                  <a:gd name="connsiteX12" fmla="*/ 3420108 w 3504961"/>
                  <a:gd name="connsiteY12" fmla="*/ 1336064 h 3769193"/>
                  <a:gd name="connsiteX13" fmla="*/ 2403368 w 3504961"/>
                  <a:gd name="connsiteY13" fmla="*/ 3669380 h 3769193"/>
                  <a:gd name="connsiteX0" fmla="*/ 2088961 w 3504961"/>
                  <a:gd name="connsiteY0" fmla="*/ 2948733 h 3782137"/>
                  <a:gd name="connsiteX1" fmla="*/ 2559562 w 3504961"/>
                  <a:gd name="connsiteY1" fmla="*/ 2067194 h 3782137"/>
                  <a:gd name="connsiteX2" fmla="*/ 1281025 w 3504961"/>
                  <a:gd name="connsiteY2" fmla="*/ 2459654 h 3782137"/>
                  <a:gd name="connsiteX3" fmla="*/ 2088961 w 3504961"/>
                  <a:gd name="connsiteY3" fmla="*/ 2948733 h 3782137"/>
                  <a:gd name="connsiteX4" fmla="*/ 2403368 w 3504961"/>
                  <a:gd name="connsiteY4" fmla="*/ 3669380 h 3782137"/>
                  <a:gd name="connsiteX5" fmla="*/ 166105 w 3504961"/>
                  <a:gd name="connsiteY5" fmla="*/ 2147008 h 3782137"/>
                  <a:gd name="connsiteX6" fmla="*/ 149871 w 3504961"/>
                  <a:gd name="connsiteY6" fmla="*/ 2051845 h 3782137"/>
                  <a:gd name="connsiteX7" fmla="*/ 2358120 w 3504961"/>
                  <a:gd name="connsiteY7" fmla="*/ 1362901 h 3782137"/>
                  <a:gd name="connsiteX8" fmla="*/ 590358 w 3504961"/>
                  <a:gd name="connsiteY8" fmla="*/ 1330698 h 3782137"/>
                  <a:gd name="connsiteX9" fmla="*/ 389372 w 3504961"/>
                  <a:gd name="connsiteY9" fmla="*/ 1326942 h 3782137"/>
                  <a:gd name="connsiteX10" fmla="*/ 55282 w 3504961"/>
                  <a:gd name="connsiteY10" fmla="*/ 1017719 h 3782137"/>
                  <a:gd name="connsiteX11" fmla="*/ 55047 w 3504961"/>
                  <a:gd name="connsiteY11" fmla="*/ 762379 h 3782137"/>
                  <a:gd name="connsiteX12" fmla="*/ 3420108 w 3504961"/>
                  <a:gd name="connsiteY12" fmla="*/ 1336064 h 3782137"/>
                  <a:gd name="connsiteX13" fmla="*/ 2403368 w 3504961"/>
                  <a:gd name="connsiteY13" fmla="*/ 3669380 h 3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961" h="3782137">
                    <a:moveTo>
                      <a:pt x="2088961" y="2948733"/>
                    </a:moveTo>
                    <a:cubicBezTo>
                      <a:pt x="2302050" y="2883323"/>
                      <a:pt x="2693084" y="2627461"/>
                      <a:pt x="2559562" y="2067194"/>
                    </a:cubicBezTo>
                    <a:lnTo>
                      <a:pt x="1281025" y="2459654"/>
                    </a:lnTo>
                    <a:cubicBezTo>
                      <a:pt x="1451207" y="3027834"/>
                      <a:pt x="1875872" y="3014143"/>
                      <a:pt x="2088961" y="2948733"/>
                    </a:cubicBezTo>
                    <a:close/>
                    <a:moveTo>
                      <a:pt x="2403368" y="3669380"/>
                    </a:moveTo>
                    <a:cubicBezTo>
                      <a:pt x="1855183" y="3899489"/>
                      <a:pt x="631409" y="3940714"/>
                      <a:pt x="166105" y="2147008"/>
                    </a:cubicBezTo>
                    <a:lnTo>
                      <a:pt x="149871" y="2051845"/>
                    </a:lnTo>
                    <a:lnTo>
                      <a:pt x="2358120" y="1362901"/>
                    </a:lnTo>
                    <a:cubicBezTo>
                      <a:pt x="2431535" y="1242710"/>
                      <a:pt x="1744484" y="289078"/>
                      <a:pt x="590358" y="1330698"/>
                    </a:cubicBezTo>
                    <a:cubicBezTo>
                      <a:pt x="548367" y="1360135"/>
                      <a:pt x="469034" y="1386508"/>
                      <a:pt x="389372" y="1326942"/>
                    </a:cubicBezTo>
                    <a:lnTo>
                      <a:pt x="55282" y="1017719"/>
                    </a:lnTo>
                    <a:cubicBezTo>
                      <a:pt x="-27315" y="924485"/>
                      <a:pt x="-8903" y="842550"/>
                      <a:pt x="55047" y="762379"/>
                    </a:cubicBezTo>
                    <a:cubicBezTo>
                      <a:pt x="540735" y="129337"/>
                      <a:pt x="2663628" y="-816697"/>
                      <a:pt x="3420108" y="1336064"/>
                    </a:cubicBezTo>
                    <a:cubicBezTo>
                      <a:pt x="3771750" y="2965267"/>
                      <a:pt x="2951553" y="3439271"/>
                      <a:pt x="2403368" y="36693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13" name="Freeform 12"/>
              <p:cNvSpPr/>
              <p:nvPr userDrawn="1"/>
            </p:nvSpPr>
            <p:spPr>
              <a:xfrm rot="12416291">
                <a:off x="6661422" y="3280595"/>
                <a:ext cx="1054028" cy="1167551"/>
              </a:xfrm>
              <a:custGeom>
                <a:avLst/>
                <a:gdLst>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235529 w 3912538"/>
                  <a:gd name="connsiteY23" fmla="*/ 344726 h 4482338"/>
                  <a:gd name="connsiteX24" fmla="*/ 1329375 w 3912538"/>
                  <a:gd name="connsiteY24" fmla="*/ 358381 h 4482338"/>
                  <a:gd name="connsiteX25" fmla="*/ 1739863 w 3912538"/>
                  <a:gd name="connsiteY25" fmla="*/ 509847 h 4482338"/>
                  <a:gd name="connsiteX26" fmla="*/ 1795240 w 3912538"/>
                  <a:gd name="connsiteY26" fmla="*/ 545613 h 4482338"/>
                  <a:gd name="connsiteX27" fmla="*/ 1945814 w 3912538"/>
                  <a:gd name="connsiteY27" fmla="*/ 469096 h 4482338"/>
                  <a:gd name="connsiteX28" fmla="*/ 2173492 w 3912538"/>
                  <a:gd name="connsiteY28" fmla="*/ 544000 h 4482338"/>
                  <a:gd name="connsiteX29" fmla="*/ 3893980 w 3912538"/>
                  <a:gd name="connsiteY29" fmla="*/ 3929674 h 4482338"/>
                  <a:gd name="connsiteX30" fmla="*/ 3820261 w 3912538"/>
                  <a:gd name="connsiteY30"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329375 w 3912538"/>
                  <a:gd name="connsiteY23" fmla="*/ 358381 h 4482338"/>
                  <a:gd name="connsiteX24" fmla="*/ 1739863 w 3912538"/>
                  <a:gd name="connsiteY24" fmla="*/ 509847 h 4482338"/>
                  <a:gd name="connsiteX25" fmla="*/ 1795240 w 3912538"/>
                  <a:gd name="connsiteY25" fmla="*/ 545613 h 4482338"/>
                  <a:gd name="connsiteX26" fmla="*/ 1945814 w 3912538"/>
                  <a:gd name="connsiteY26" fmla="*/ 469096 h 4482338"/>
                  <a:gd name="connsiteX27" fmla="*/ 2173492 w 3912538"/>
                  <a:gd name="connsiteY27" fmla="*/ 544000 h 4482338"/>
                  <a:gd name="connsiteX28" fmla="*/ 3893980 w 3912538"/>
                  <a:gd name="connsiteY28" fmla="*/ 3929674 h 4482338"/>
                  <a:gd name="connsiteX29" fmla="*/ 3820261 w 3912538"/>
                  <a:gd name="connsiteY29"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329375 w 3912538"/>
                  <a:gd name="connsiteY22" fmla="*/ 358381 h 4482338"/>
                  <a:gd name="connsiteX23" fmla="*/ 1739863 w 3912538"/>
                  <a:gd name="connsiteY23" fmla="*/ 509847 h 4482338"/>
                  <a:gd name="connsiteX24" fmla="*/ 1795240 w 3912538"/>
                  <a:gd name="connsiteY24" fmla="*/ 545613 h 4482338"/>
                  <a:gd name="connsiteX25" fmla="*/ 1945814 w 3912538"/>
                  <a:gd name="connsiteY25" fmla="*/ 469096 h 4482338"/>
                  <a:gd name="connsiteX26" fmla="*/ 2173492 w 3912538"/>
                  <a:gd name="connsiteY26" fmla="*/ 544000 h 4482338"/>
                  <a:gd name="connsiteX27" fmla="*/ 3893980 w 3912538"/>
                  <a:gd name="connsiteY27" fmla="*/ 3929674 h 4482338"/>
                  <a:gd name="connsiteX28" fmla="*/ 3820261 w 3912538"/>
                  <a:gd name="connsiteY28"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39863 w 3912538"/>
                  <a:gd name="connsiteY22" fmla="*/ 509847 h 4482338"/>
                  <a:gd name="connsiteX23" fmla="*/ 1795240 w 3912538"/>
                  <a:gd name="connsiteY23" fmla="*/ 545613 h 4482338"/>
                  <a:gd name="connsiteX24" fmla="*/ 1945814 w 3912538"/>
                  <a:gd name="connsiteY24" fmla="*/ 469096 h 4482338"/>
                  <a:gd name="connsiteX25" fmla="*/ 2173492 w 3912538"/>
                  <a:gd name="connsiteY25" fmla="*/ 544000 h 4482338"/>
                  <a:gd name="connsiteX26" fmla="*/ 3893980 w 3912538"/>
                  <a:gd name="connsiteY26" fmla="*/ 3929674 h 4482338"/>
                  <a:gd name="connsiteX27" fmla="*/ 3820261 w 3912538"/>
                  <a:gd name="connsiteY27"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95240 w 3912538"/>
                  <a:gd name="connsiteY22" fmla="*/ 545613 h 4482338"/>
                  <a:gd name="connsiteX23" fmla="*/ 1945814 w 3912538"/>
                  <a:gd name="connsiteY23" fmla="*/ 469096 h 4482338"/>
                  <a:gd name="connsiteX24" fmla="*/ 2173492 w 3912538"/>
                  <a:gd name="connsiteY24" fmla="*/ 544000 h 4482338"/>
                  <a:gd name="connsiteX25" fmla="*/ 3893980 w 3912538"/>
                  <a:gd name="connsiteY25" fmla="*/ 3929674 h 4482338"/>
                  <a:gd name="connsiteX26" fmla="*/ 3820261 w 3912538"/>
                  <a:gd name="connsiteY26"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945814 w 3912538"/>
                  <a:gd name="connsiteY22" fmla="*/ 469096 h 4482338"/>
                  <a:gd name="connsiteX23" fmla="*/ 2173492 w 3912538"/>
                  <a:gd name="connsiteY23" fmla="*/ 544000 h 4482338"/>
                  <a:gd name="connsiteX24" fmla="*/ 3893980 w 3912538"/>
                  <a:gd name="connsiteY24" fmla="*/ 3929674 h 4482338"/>
                  <a:gd name="connsiteX25" fmla="*/ 3820261 w 3912538"/>
                  <a:gd name="connsiteY25"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2173492 w 3912538"/>
                  <a:gd name="connsiteY22" fmla="*/ 544000 h 4482338"/>
                  <a:gd name="connsiteX23" fmla="*/ 3893980 w 3912538"/>
                  <a:gd name="connsiteY23" fmla="*/ 3929674 h 4482338"/>
                  <a:gd name="connsiteX24" fmla="*/ 3820261 w 3912538"/>
                  <a:gd name="connsiteY24"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2173492 w 3912538"/>
                  <a:gd name="connsiteY21" fmla="*/ 544000 h 4482338"/>
                  <a:gd name="connsiteX22" fmla="*/ 3893980 w 3912538"/>
                  <a:gd name="connsiteY22" fmla="*/ 3929674 h 4482338"/>
                  <a:gd name="connsiteX23" fmla="*/ 3820261 w 3912538"/>
                  <a:gd name="connsiteY23" fmla="*/ 4157738 h 4482338"/>
                  <a:gd name="connsiteX0" fmla="*/ 3820261 w 3912538"/>
                  <a:gd name="connsiteY0" fmla="*/ 4138213 h 4462813"/>
                  <a:gd name="connsiteX1" fmla="*/ 3217491 w 3912538"/>
                  <a:gd name="connsiteY1" fmla="*/ 4444522 h 4462813"/>
                  <a:gd name="connsiteX2" fmla="*/ 2989813 w 3912538"/>
                  <a:gd name="connsiteY2" fmla="*/ 4369617 h 4462813"/>
                  <a:gd name="connsiteX3" fmla="*/ 2579870 w 3912538"/>
                  <a:gd name="connsiteY3" fmla="*/ 3562908 h 4462813"/>
                  <a:gd name="connsiteX4" fmla="*/ 1709115 w 3912538"/>
                  <a:gd name="connsiteY4" fmla="*/ 4005397 h 4462813"/>
                  <a:gd name="connsiteX5" fmla="*/ 1510655 w 3912538"/>
                  <a:gd name="connsiteY5" fmla="*/ 3940106 h 4462813"/>
                  <a:gd name="connsiteX6" fmla="*/ 1242261 w 3912538"/>
                  <a:gd name="connsiteY6" fmla="*/ 3411946 h 4462813"/>
                  <a:gd name="connsiteX7" fmla="*/ 1306520 w 3912538"/>
                  <a:gd name="connsiteY7" fmla="*/ 3213150 h 4462813"/>
                  <a:gd name="connsiteX8" fmla="*/ 2177276 w 3912538"/>
                  <a:gd name="connsiteY8" fmla="*/ 2770660 h 4462813"/>
                  <a:gd name="connsiteX9" fmla="*/ 1493818 w 3912538"/>
                  <a:gd name="connsiteY9" fmla="*/ 1425714 h 4462813"/>
                  <a:gd name="connsiteX10" fmla="*/ 1486158 w 3912538"/>
                  <a:gd name="connsiteY10" fmla="*/ 1429778 h 4462813"/>
                  <a:gd name="connsiteX11" fmla="*/ 1085599 w 3912538"/>
                  <a:gd name="connsiteY11" fmla="*/ 1185869 h 4462813"/>
                  <a:gd name="connsiteX12" fmla="*/ 1008295 w 3912538"/>
                  <a:gd name="connsiteY12" fmla="*/ 1192030 h 4462813"/>
                  <a:gd name="connsiteX13" fmla="*/ 876925 w 3912538"/>
                  <a:gd name="connsiteY13" fmla="*/ 1285763 h 4462813"/>
                  <a:gd name="connsiteX14" fmla="*/ 690683 w 3912538"/>
                  <a:gd name="connsiteY14" fmla="*/ 1442086 h 4462813"/>
                  <a:gd name="connsiteX15" fmla="*/ 646323 w 3912538"/>
                  <a:gd name="connsiteY15" fmla="*/ 1465728 h 4462813"/>
                  <a:gd name="connsiteX16" fmla="*/ 455542 w 3912538"/>
                  <a:gd name="connsiteY16" fmla="*/ 1437692 h 4462813"/>
                  <a:gd name="connsiteX17" fmla="*/ 64677 w 3912538"/>
                  <a:gd name="connsiteY17" fmla="*/ 1075920 h 4462813"/>
                  <a:gd name="connsiteX18" fmla="*/ 64402 w 3912538"/>
                  <a:gd name="connsiteY18" fmla="*/ 777187 h 4462813"/>
                  <a:gd name="connsiteX19" fmla="*/ 1326417 w 3912538"/>
                  <a:gd name="connsiteY19" fmla="*/ 0 h 4462813"/>
                  <a:gd name="connsiteX20" fmla="*/ 2173492 w 3912538"/>
                  <a:gd name="connsiteY20" fmla="*/ 524475 h 4462813"/>
                  <a:gd name="connsiteX21" fmla="*/ 3893980 w 3912538"/>
                  <a:gd name="connsiteY21" fmla="*/ 3910149 h 4462813"/>
                  <a:gd name="connsiteX22" fmla="*/ 3820261 w 3912538"/>
                  <a:gd name="connsiteY22" fmla="*/ 4138213 h 4462813"/>
                  <a:gd name="connsiteX0" fmla="*/ 3786657 w 3878934"/>
                  <a:gd name="connsiteY0" fmla="*/ 4138213 h 4462813"/>
                  <a:gd name="connsiteX1" fmla="*/ 3183887 w 3878934"/>
                  <a:gd name="connsiteY1" fmla="*/ 4444522 h 4462813"/>
                  <a:gd name="connsiteX2" fmla="*/ 2956209 w 3878934"/>
                  <a:gd name="connsiteY2" fmla="*/ 4369617 h 4462813"/>
                  <a:gd name="connsiteX3" fmla="*/ 2546266 w 3878934"/>
                  <a:gd name="connsiteY3" fmla="*/ 3562908 h 4462813"/>
                  <a:gd name="connsiteX4" fmla="*/ 1675511 w 3878934"/>
                  <a:gd name="connsiteY4" fmla="*/ 4005397 h 4462813"/>
                  <a:gd name="connsiteX5" fmla="*/ 1477051 w 3878934"/>
                  <a:gd name="connsiteY5" fmla="*/ 3940106 h 4462813"/>
                  <a:gd name="connsiteX6" fmla="*/ 1208657 w 3878934"/>
                  <a:gd name="connsiteY6" fmla="*/ 3411946 h 4462813"/>
                  <a:gd name="connsiteX7" fmla="*/ 1272916 w 3878934"/>
                  <a:gd name="connsiteY7" fmla="*/ 3213150 h 4462813"/>
                  <a:gd name="connsiteX8" fmla="*/ 2143672 w 3878934"/>
                  <a:gd name="connsiteY8" fmla="*/ 2770660 h 4462813"/>
                  <a:gd name="connsiteX9" fmla="*/ 1460214 w 3878934"/>
                  <a:gd name="connsiteY9" fmla="*/ 1425714 h 4462813"/>
                  <a:gd name="connsiteX10" fmla="*/ 1452554 w 3878934"/>
                  <a:gd name="connsiteY10" fmla="*/ 1429778 h 4462813"/>
                  <a:gd name="connsiteX11" fmla="*/ 1051995 w 3878934"/>
                  <a:gd name="connsiteY11" fmla="*/ 1185869 h 4462813"/>
                  <a:gd name="connsiteX12" fmla="*/ 974691 w 3878934"/>
                  <a:gd name="connsiteY12" fmla="*/ 1192030 h 4462813"/>
                  <a:gd name="connsiteX13" fmla="*/ 843321 w 3878934"/>
                  <a:gd name="connsiteY13" fmla="*/ 1285763 h 4462813"/>
                  <a:gd name="connsiteX14" fmla="*/ 657079 w 3878934"/>
                  <a:gd name="connsiteY14" fmla="*/ 1442086 h 4462813"/>
                  <a:gd name="connsiteX15" fmla="*/ 612719 w 3878934"/>
                  <a:gd name="connsiteY15" fmla="*/ 1465728 h 4462813"/>
                  <a:gd name="connsiteX16" fmla="*/ 421938 w 3878934"/>
                  <a:gd name="connsiteY16" fmla="*/ 1437692 h 4462813"/>
                  <a:gd name="connsiteX17" fmla="*/ 125763 w 3878934"/>
                  <a:gd name="connsiteY17" fmla="*/ 1169385 h 4462813"/>
                  <a:gd name="connsiteX18" fmla="*/ 30798 w 3878934"/>
                  <a:gd name="connsiteY18" fmla="*/ 777187 h 4462813"/>
                  <a:gd name="connsiteX19" fmla="*/ 1292813 w 3878934"/>
                  <a:gd name="connsiteY19" fmla="*/ 0 h 4462813"/>
                  <a:gd name="connsiteX20" fmla="*/ 2139888 w 3878934"/>
                  <a:gd name="connsiteY20" fmla="*/ 524475 h 4462813"/>
                  <a:gd name="connsiteX21" fmla="*/ 3860376 w 3878934"/>
                  <a:gd name="connsiteY21" fmla="*/ 3910149 h 4462813"/>
                  <a:gd name="connsiteX22" fmla="*/ 3786657 w 3878934"/>
                  <a:gd name="connsiteY22" fmla="*/ 4138213 h 4462813"/>
                  <a:gd name="connsiteX0" fmla="*/ 3764180 w 3856457"/>
                  <a:gd name="connsiteY0" fmla="*/ 4138213 h 4462813"/>
                  <a:gd name="connsiteX1" fmla="*/ 3161410 w 3856457"/>
                  <a:gd name="connsiteY1" fmla="*/ 4444522 h 4462813"/>
                  <a:gd name="connsiteX2" fmla="*/ 2933732 w 3856457"/>
                  <a:gd name="connsiteY2" fmla="*/ 4369617 h 4462813"/>
                  <a:gd name="connsiteX3" fmla="*/ 2523789 w 3856457"/>
                  <a:gd name="connsiteY3" fmla="*/ 3562908 h 4462813"/>
                  <a:gd name="connsiteX4" fmla="*/ 1653034 w 3856457"/>
                  <a:gd name="connsiteY4" fmla="*/ 4005397 h 4462813"/>
                  <a:gd name="connsiteX5" fmla="*/ 1454574 w 3856457"/>
                  <a:gd name="connsiteY5" fmla="*/ 3940106 h 4462813"/>
                  <a:gd name="connsiteX6" fmla="*/ 1186180 w 3856457"/>
                  <a:gd name="connsiteY6" fmla="*/ 3411946 h 4462813"/>
                  <a:gd name="connsiteX7" fmla="*/ 1250439 w 3856457"/>
                  <a:gd name="connsiteY7" fmla="*/ 3213150 h 4462813"/>
                  <a:gd name="connsiteX8" fmla="*/ 2121195 w 3856457"/>
                  <a:gd name="connsiteY8" fmla="*/ 2770660 h 4462813"/>
                  <a:gd name="connsiteX9" fmla="*/ 1437737 w 3856457"/>
                  <a:gd name="connsiteY9" fmla="*/ 1425714 h 4462813"/>
                  <a:gd name="connsiteX10" fmla="*/ 1430077 w 3856457"/>
                  <a:gd name="connsiteY10" fmla="*/ 1429778 h 4462813"/>
                  <a:gd name="connsiteX11" fmla="*/ 1029518 w 3856457"/>
                  <a:gd name="connsiteY11" fmla="*/ 1185869 h 4462813"/>
                  <a:gd name="connsiteX12" fmla="*/ 952214 w 3856457"/>
                  <a:gd name="connsiteY12" fmla="*/ 1192030 h 4462813"/>
                  <a:gd name="connsiteX13" fmla="*/ 820844 w 3856457"/>
                  <a:gd name="connsiteY13" fmla="*/ 1285763 h 4462813"/>
                  <a:gd name="connsiteX14" fmla="*/ 634602 w 3856457"/>
                  <a:gd name="connsiteY14" fmla="*/ 1442086 h 4462813"/>
                  <a:gd name="connsiteX15" fmla="*/ 590242 w 3856457"/>
                  <a:gd name="connsiteY15" fmla="*/ 1465728 h 4462813"/>
                  <a:gd name="connsiteX16" fmla="*/ 399461 w 3856457"/>
                  <a:gd name="connsiteY16" fmla="*/ 1437692 h 4462813"/>
                  <a:gd name="connsiteX17" fmla="*/ 103286 w 3856457"/>
                  <a:gd name="connsiteY17" fmla="*/ 1169385 h 4462813"/>
                  <a:gd name="connsiteX18" fmla="*/ 37834 w 3856457"/>
                  <a:gd name="connsiteY18" fmla="*/ 878603 h 4462813"/>
                  <a:gd name="connsiteX19" fmla="*/ 1270336 w 3856457"/>
                  <a:gd name="connsiteY19" fmla="*/ 0 h 4462813"/>
                  <a:gd name="connsiteX20" fmla="*/ 2117411 w 3856457"/>
                  <a:gd name="connsiteY20" fmla="*/ 524475 h 4462813"/>
                  <a:gd name="connsiteX21" fmla="*/ 3837899 w 3856457"/>
                  <a:gd name="connsiteY21" fmla="*/ 3910149 h 4462813"/>
                  <a:gd name="connsiteX22" fmla="*/ 3764180 w 3856457"/>
                  <a:gd name="connsiteY22" fmla="*/ 4138213 h 4462813"/>
                  <a:gd name="connsiteX0" fmla="*/ 3764180 w 3856457"/>
                  <a:gd name="connsiteY0" fmla="*/ 3786696 h 4111296"/>
                  <a:gd name="connsiteX1" fmla="*/ 3161410 w 3856457"/>
                  <a:gd name="connsiteY1" fmla="*/ 4093005 h 4111296"/>
                  <a:gd name="connsiteX2" fmla="*/ 2933732 w 3856457"/>
                  <a:gd name="connsiteY2" fmla="*/ 4018100 h 4111296"/>
                  <a:gd name="connsiteX3" fmla="*/ 2523789 w 3856457"/>
                  <a:gd name="connsiteY3" fmla="*/ 3211391 h 4111296"/>
                  <a:gd name="connsiteX4" fmla="*/ 1653034 w 3856457"/>
                  <a:gd name="connsiteY4" fmla="*/ 3653880 h 4111296"/>
                  <a:gd name="connsiteX5" fmla="*/ 1454574 w 3856457"/>
                  <a:gd name="connsiteY5" fmla="*/ 3588589 h 4111296"/>
                  <a:gd name="connsiteX6" fmla="*/ 1186180 w 3856457"/>
                  <a:gd name="connsiteY6" fmla="*/ 3060429 h 4111296"/>
                  <a:gd name="connsiteX7" fmla="*/ 1250439 w 3856457"/>
                  <a:gd name="connsiteY7" fmla="*/ 2861633 h 4111296"/>
                  <a:gd name="connsiteX8" fmla="*/ 2121195 w 3856457"/>
                  <a:gd name="connsiteY8" fmla="*/ 2419143 h 4111296"/>
                  <a:gd name="connsiteX9" fmla="*/ 1437737 w 3856457"/>
                  <a:gd name="connsiteY9" fmla="*/ 1074197 h 4111296"/>
                  <a:gd name="connsiteX10" fmla="*/ 1430077 w 3856457"/>
                  <a:gd name="connsiteY10" fmla="*/ 1078261 h 4111296"/>
                  <a:gd name="connsiteX11" fmla="*/ 1029518 w 3856457"/>
                  <a:gd name="connsiteY11" fmla="*/ 834352 h 4111296"/>
                  <a:gd name="connsiteX12" fmla="*/ 952214 w 3856457"/>
                  <a:gd name="connsiteY12" fmla="*/ 840513 h 4111296"/>
                  <a:gd name="connsiteX13" fmla="*/ 820844 w 3856457"/>
                  <a:gd name="connsiteY13" fmla="*/ 934246 h 4111296"/>
                  <a:gd name="connsiteX14" fmla="*/ 634602 w 3856457"/>
                  <a:gd name="connsiteY14" fmla="*/ 1090569 h 4111296"/>
                  <a:gd name="connsiteX15" fmla="*/ 590242 w 3856457"/>
                  <a:gd name="connsiteY15" fmla="*/ 1114211 h 4111296"/>
                  <a:gd name="connsiteX16" fmla="*/ 399461 w 3856457"/>
                  <a:gd name="connsiteY16" fmla="*/ 1086175 h 4111296"/>
                  <a:gd name="connsiteX17" fmla="*/ 103286 w 3856457"/>
                  <a:gd name="connsiteY17" fmla="*/ 817868 h 4111296"/>
                  <a:gd name="connsiteX18" fmla="*/ 37834 w 3856457"/>
                  <a:gd name="connsiteY18" fmla="*/ 527086 h 4111296"/>
                  <a:gd name="connsiteX19" fmla="*/ 2117411 w 3856457"/>
                  <a:gd name="connsiteY19" fmla="*/ 172958 h 4111296"/>
                  <a:gd name="connsiteX20" fmla="*/ 3837899 w 3856457"/>
                  <a:gd name="connsiteY20" fmla="*/ 3558632 h 4111296"/>
                  <a:gd name="connsiteX21" fmla="*/ 3764180 w 3856457"/>
                  <a:gd name="connsiteY21" fmla="*/ 3786696 h 4111296"/>
                  <a:gd name="connsiteX0" fmla="*/ 3764180 w 3856457"/>
                  <a:gd name="connsiteY0" fmla="*/ 3589131 h 3913731"/>
                  <a:gd name="connsiteX1" fmla="*/ 3161410 w 3856457"/>
                  <a:gd name="connsiteY1" fmla="*/ 3895440 h 3913731"/>
                  <a:gd name="connsiteX2" fmla="*/ 2933732 w 3856457"/>
                  <a:gd name="connsiteY2" fmla="*/ 3820535 h 3913731"/>
                  <a:gd name="connsiteX3" fmla="*/ 2523789 w 3856457"/>
                  <a:gd name="connsiteY3" fmla="*/ 3013826 h 3913731"/>
                  <a:gd name="connsiteX4" fmla="*/ 1653034 w 3856457"/>
                  <a:gd name="connsiteY4" fmla="*/ 3456315 h 3913731"/>
                  <a:gd name="connsiteX5" fmla="*/ 1454574 w 3856457"/>
                  <a:gd name="connsiteY5" fmla="*/ 3391024 h 3913731"/>
                  <a:gd name="connsiteX6" fmla="*/ 1186180 w 3856457"/>
                  <a:gd name="connsiteY6" fmla="*/ 2862864 h 3913731"/>
                  <a:gd name="connsiteX7" fmla="*/ 1250439 w 3856457"/>
                  <a:gd name="connsiteY7" fmla="*/ 2664068 h 3913731"/>
                  <a:gd name="connsiteX8" fmla="*/ 2121195 w 3856457"/>
                  <a:gd name="connsiteY8" fmla="*/ 2221578 h 3913731"/>
                  <a:gd name="connsiteX9" fmla="*/ 1437737 w 3856457"/>
                  <a:gd name="connsiteY9" fmla="*/ 876632 h 3913731"/>
                  <a:gd name="connsiteX10" fmla="*/ 1430077 w 3856457"/>
                  <a:gd name="connsiteY10" fmla="*/ 880696 h 3913731"/>
                  <a:gd name="connsiteX11" fmla="*/ 1029518 w 3856457"/>
                  <a:gd name="connsiteY11" fmla="*/ 636787 h 3913731"/>
                  <a:gd name="connsiteX12" fmla="*/ 952214 w 3856457"/>
                  <a:gd name="connsiteY12" fmla="*/ 642948 h 3913731"/>
                  <a:gd name="connsiteX13" fmla="*/ 820844 w 3856457"/>
                  <a:gd name="connsiteY13" fmla="*/ 736681 h 3913731"/>
                  <a:gd name="connsiteX14" fmla="*/ 634602 w 3856457"/>
                  <a:gd name="connsiteY14" fmla="*/ 893004 h 3913731"/>
                  <a:gd name="connsiteX15" fmla="*/ 590242 w 3856457"/>
                  <a:gd name="connsiteY15" fmla="*/ 916646 h 3913731"/>
                  <a:gd name="connsiteX16" fmla="*/ 399461 w 3856457"/>
                  <a:gd name="connsiteY16" fmla="*/ 888610 h 3913731"/>
                  <a:gd name="connsiteX17" fmla="*/ 103286 w 3856457"/>
                  <a:gd name="connsiteY17" fmla="*/ 620303 h 3913731"/>
                  <a:gd name="connsiteX18" fmla="*/ 37834 w 3856457"/>
                  <a:gd name="connsiteY18" fmla="*/ 329521 h 3913731"/>
                  <a:gd name="connsiteX19" fmla="*/ 2254483 w 3856457"/>
                  <a:gd name="connsiteY19" fmla="*/ 220367 h 3913731"/>
                  <a:gd name="connsiteX20" fmla="*/ 3837899 w 3856457"/>
                  <a:gd name="connsiteY20" fmla="*/ 3361067 h 3913731"/>
                  <a:gd name="connsiteX21" fmla="*/ 3764180 w 3856457"/>
                  <a:gd name="connsiteY21" fmla="*/ 3589131 h 3913731"/>
                  <a:gd name="connsiteX0" fmla="*/ 3764180 w 3856457"/>
                  <a:gd name="connsiteY0" fmla="*/ 3892132 h 4216732"/>
                  <a:gd name="connsiteX1" fmla="*/ 3161410 w 3856457"/>
                  <a:gd name="connsiteY1" fmla="*/ 4198441 h 4216732"/>
                  <a:gd name="connsiteX2" fmla="*/ 2933732 w 3856457"/>
                  <a:gd name="connsiteY2" fmla="*/ 4123536 h 4216732"/>
                  <a:gd name="connsiteX3" fmla="*/ 2523789 w 3856457"/>
                  <a:gd name="connsiteY3" fmla="*/ 3316827 h 4216732"/>
                  <a:gd name="connsiteX4" fmla="*/ 1653034 w 3856457"/>
                  <a:gd name="connsiteY4" fmla="*/ 3759316 h 4216732"/>
                  <a:gd name="connsiteX5" fmla="*/ 1454574 w 3856457"/>
                  <a:gd name="connsiteY5" fmla="*/ 3694025 h 4216732"/>
                  <a:gd name="connsiteX6" fmla="*/ 1186180 w 3856457"/>
                  <a:gd name="connsiteY6" fmla="*/ 3165865 h 4216732"/>
                  <a:gd name="connsiteX7" fmla="*/ 1250439 w 3856457"/>
                  <a:gd name="connsiteY7" fmla="*/ 2967069 h 4216732"/>
                  <a:gd name="connsiteX8" fmla="*/ 2121195 w 3856457"/>
                  <a:gd name="connsiteY8" fmla="*/ 2524579 h 4216732"/>
                  <a:gd name="connsiteX9" fmla="*/ 1437737 w 3856457"/>
                  <a:gd name="connsiteY9" fmla="*/ 1179633 h 4216732"/>
                  <a:gd name="connsiteX10" fmla="*/ 1430077 w 3856457"/>
                  <a:gd name="connsiteY10" fmla="*/ 1183697 h 4216732"/>
                  <a:gd name="connsiteX11" fmla="*/ 1029518 w 3856457"/>
                  <a:gd name="connsiteY11" fmla="*/ 939788 h 4216732"/>
                  <a:gd name="connsiteX12" fmla="*/ 952214 w 3856457"/>
                  <a:gd name="connsiteY12" fmla="*/ 945949 h 4216732"/>
                  <a:gd name="connsiteX13" fmla="*/ 820844 w 3856457"/>
                  <a:gd name="connsiteY13" fmla="*/ 1039682 h 4216732"/>
                  <a:gd name="connsiteX14" fmla="*/ 634602 w 3856457"/>
                  <a:gd name="connsiteY14" fmla="*/ 1196005 h 4216732"/>
                  <a:gd name="connsiteX15" fmla="*/ 590242 w 3856457"/>
                  <a:gd name="connsiteY15" fmla="*/ 1219647 h 4216732"/>
                  <a:gd name="connsiteX16" fmla="*/ 399461 w 3856457"/>
                  <a:gd name="connsiteY16" fmla="*/ 1191611 h 4216732"/>
                  <a:gd name="connsiteX17" fmla="*/ 103286 w 3856457"/>
                  <a:gd name="connsiteY17" fmla="*/ 923304 h 4216732"/>
                  <a:gd name="connsiteX18" fmla="*/ 37834 w 3856457"/>
                  <a:gd name="connsiteY18" fmla="*/ 632522 h 4216732"/>
                  <a:gd name="connsiteX19" fmla="*/ 2254483 w 3856457"/>
                  <a:gd name="connsiteY19" fmla="*/ 523368 h 4216732"/>
                  <a:gd name="connsiteX20" fmla="*/ 3837899 w 3856457"/>
                  <a:gd name="connsiteY20" fmla="*/ 3664068 h 4216732"/>
                  <a:gd name="connsiteX21" fmla="*/ 3764180 w 3856457"/>
                  <a:gd name="connsiteY21" fmla="*/ 3892132 h 4216732"/>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430077 w 3856457"/>
                  <a:gd name="connsiteY10" fmla="*/ 1238778 h 4271813"/>
                  <a:gd name="connsiteX11" fmla="*/ 1029518 w 3856457"/>
                  <a:gd name="connsiteY11" fmla="*/ 994869 h 4271813"/>
                  <a:gd name="connsiteX12" fmla="*/ 952214 w 3856457"/>
                  <a:gd name="connsiteY12" fmla="*/ 1001030 h 4271813"/>
                  <a:gd name="connsiteX13" fmla="*/ 820844 w 3856457"/>
                  <a:gd name="connsiteY13" fmla="*/ 1094763 h 4271813"/>
                  <a:gd name="connsiteX14" fmla="*/ 634602 w 3856457"/>
                  <a:gd name="connsiteY14" fmla="*/ 1251086 h 4271813"/>
                  <a:gd name="connsiteX15" fmla="*/ 590242 w 3856457"/>
                  <a:gd name="connsiteY15" fmla="*/ 1274728 h 4271813"/>
                  <a:gd name="connsiteX16" fmla="*/ 399461 w 3856457"/>
                  <a:gd name="connsiteY16" fmla="*/ 1246692 h 4271813"/>
                  <a:gd name="connsiteX17" fmla="*/ 103286 w 3856457"/>
                  <a:gd name="connsiteY17" fmla="*/ 978385 h 4271813"/>
                  <a:gd name="connsiteX18" fmla="*/ 37834 w 3856457"/>
                  <a:gd name="connsiteY18" fmla="*/ 687603 h 4271813"/>
                  <a:gd name="connsiteX19" fmla="*/ 2254483 w 3856457"/>
                  <a:gd name="connsiteY19" fmla="*/ 578449 h 4271813"/>
                  <a:gd name="connsiteX20" fmla="*/ 3837899 w 3856457"/>
                  <a:gd name="connsiteY20" fmla="*/ 3719149 h 4271813"/>
                  <a:gd name="connsiteX21" fmla="*/ 3764180 w 3856457"/>
                  <a:gd name="connsiteY21"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029518 w 3856457"/>
                  <a:gd name="connsiteY10" fmla="*/ 994869 h 4271813"/>
                  <a:gd name="connsiteX11" fmla="*/ 952214 w 3856457"/>
                  <a:gd name="connsiteY11" fmla="*/ 1001030 h 4271813"/>
                  <a:gd name="connsiteX12" fmla="*/ 820844 w 3856457"/>
                  <a:gd name="connsiteY12" fmla="*/ 1094763 h 4271813"/>
                  <a:gd name="connsiteX13" fmla="*/ 634602 w 3856457"/>
                  <a:gd name="connsiteY13" fmla="*/ 1251086 h 4271813"/>
                  <a:gd name="connsiteX14" fmla="*/ 590242 w 3856457"/>
                  <a:gd name="connsiteY14" fmla="*/ 1274728 h 4271813"/>
                  <a:gd name="connsiteX15" fmla="*/ 399461 w 3856457"/>
                  <a:gd name="connsiteY15" fmla="*/ 1246692 h 4271813"/>
                  <a:gd name="connsiteX16" fmla="*/ 103286 w 3856457"/>
                  <a:gd name="connsiteY16" fmla="*/ 978385 h 4271813"/>
                  <a:gd name="connsiteX17" fmla="*/ 37834 w 3856457"/>
                  <a:gd name="connsiteY17" fmla="*/ 687603 h 4271813"/>
                  <a:gd name="connsiteX18" fmla="*/ 2254483 w 3856457"/>
                  <a:gd name="connsiteY18" fmla="*/ 578449 h 4271813"/>
                  <a:gd name="connsiteX19" fmla="*/ 3837899 w 3856457"/>
                  <a:gd name="connsiteY19" fmla="*/ 3719149 h 4271813"/>
                  <a:gd name="connsiteX20" fmla="*/ 3764180 w 3856457"/>
                  <a:gd name="connsiteY20"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952214 w 3856457"/>
                  <a:gd name="connsiteY10" fmla="*/ 1001030 h 4271813"/>
                  <a:gd name="connsiteX11" fmla="*/ 820844 w 3856457"/>
                  <a:gd name="connsiteY11" fmla="*/ 1094763 h 4271813"/>
                  <a:gd name="connsiteX12" fmla="*/ 634602 w 3856457"/>
                  <a:gd name="connsiteY12" fmla="*/ 1251086 h 4271813"/>
                  <a:gd name="connsiteX13" fmla="*/ 590242 w 3856457"/>
                  <a:gd name="connsiteY13" fmla="*/ 1274728 h 4271813"/>
                  <a:gd name="connsiteX14" fmla="*/ 399461 w 3856457"/>
                  <a:gd name="connsiteY14" fmla="*/ 1246692 h 4271813"/>
                  <a:gd name="connsiteX15" fmla="*/ 103286 w 3856457"/>
                  <a:gd name="connsiteY15" fmla="*/ 978385 h 4271813"/>
                  <a:gd name="connsiteX16" fmla="*/ 37834 w 3856457"/>
                  <a:gd name="connsiteY16" fmla="*/ 687603 h 4271813"/>
                  <a:gd name="connsiteX17" fmla="*/ 2254483 w 3856457"/>
                  <a:gd name="connsiteY17" fmla="*/ 578449 h 4271813"/>
                  <a:gd name="connsiteX18" fmla="*/ 3837899 w 3856457"/>
                  <a:gd name="connsiteY18" fmla="*/ 3719149 h 4271813"/>
                  <a:gd name="connsiteX19" fmla="*/ 3764180 w 3856457"/>
                  <a:gd name="connsiteY19"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820844 w 3856457"/>
                  <a:gd name="connsiteY10" fmla="*/ 1094763 h 4271813"/>
                  <a:gd name="connsiteX11" fmla="*/ 634602 w 3856457"/>
                  <a:gd name="connsiteY11" fmla="*/ 1251086 h 4271813"/>
                  <a:gd name="connsiteX12" fmla="*/ 590242 w 3856457"/>
                  <a:gd name="connsiteY12" fmla="*/ 1274728 h 4271813"/>
                  <a:gd name="connsiteX13" fmla="*/ 399461 w 3856457"/>
                  <a:gd name="connsiteY13" fmla="*/ 1246692 h 4271813"/>
                  <a:gd name="connsiteX14" fmla="*/ 103286 w 3856457"/>
                  <a:gd name="connsiteY14" fmla="*/ 978385 h 4271813"/>
                  <a:gd name="connsiteX15" fmla="*/ 37834 w 3856457"/>
                  <a:gd name="connsiteY15" fmla="*/ 687603 h 4271813"/>
                  <a:gd name="connsiteX16" fmla="*/ 2254483 w 3856457"/>
                  <a:gd name="connsiteY16" fmla="*/ 578449 h 4271813"/>
                  <a:gd name="connsiteX17" fmla="*/ 3837899 w 3856457"/>
                  <a:gd name="connsiteY17" fmla="*/ 3719149 h 4271813"/>
                  <a:gd name="connsiteX18" fmla="*/ 3764180 w 3856457"/>
                  <a:gd name="connsiteY18"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51300 w 3856457"/>
                  <a:gd name="connsiteY11" fmla="*/ 1266201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90079 w 3856457"/>
                  <a:gd name="connsiteY10" fmla="*/ 124964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6457" h="4271813">
                    <a:moveTo>
                      <a:pt x="3764180" y="3947213"/>
                    </a:moveTo>
                    <a:lnTo>
                      <a:pt x="3161410" y="4253522"/>
                    </a:lnTo>
                    <a:cubicBezTo>
                      <a:pt x="3078183" y="4295814"/>
                      <a:pt x="2976246" y="4262278"/>
                      <a:pt x="2933732" y="4178617"/>
                    </a:cubicBezTo>
                    <a:lnTo>
                      <a:pt x="2523789" y="3371908"/>
                    </a:lnTo>
                    <a:lnTo>
                      <a:pt x="1653034" y="3814397"/>
                    </a:lnTo>
                    <a:cubicBezTo>
                      <a:pt x="1580486" y="3851263"/>
                      <a:pt x="1491632" y="3822031"/>
                      <a:pt x="1454574" y="3749106"/>
                    </a:cubicBezTo>
                    <a:lnTo>
                      <a:pt x="1186180" y="3220946"/>
                    </a:lnTo>
                    <a:cubicBezTo>
                      <a:pt x="1149122" y="3148021"/>
                      <a:pt x="1177892" y="3059016"/>
                      <a:pt x="1250439" y="3022150"/>
                    </a:cubicBezTo>
                    <a:lnTo>
                      <a:pt x="2121195" y="2579660"/>
                    </a:lnTo>
                    <a:lnTo>
                      <a:pt x="1437737" y="1234714"/>
                    </a:lnTo>
                    <a:cubicBezTo>
                      <a:pt x="1196057" y="807441"/>
                      <a:pt x="862198" y="1006185"/>
                      <a:pt x="590079" y="1249641"/>
                    </a:cubicBezTo>
                    <a:cubicBezTo>
                      <a:pt x="532130" y="1301486"/>
                      <a:pt x="469360" y="1298959"/>
                      <a:pt x="399461" y="1246692"/>
                    </a:cubicBezTo>
                    <a:lnTo>
                      <a:pt x="103286" y="978385"/>
                    </a:lnTo>
                    <a:cubicBezTo>
                      <a:pt x="6652" y="869307"/>
                      <a:pt x="-36984" y="781399"/>
                      <a:pt x="37834" y="687603"/>
                    </a:cubicBezTo>
                    <a:cubicBezTo>
                      <a:pt x="212672" y="344080"/>
                      <a:pt x="1564012" y="-608841"/>
                      <a:pt x="2254483" y="578449"/>
                    </a:cubicBezTo>
                    <a:lnTo>
                      <a:pt x="3837899" y="3719149"/>
                    </a:lnTo>
                    <a:cubicBezTo>
                      <a:pt x="3880413" y="3802810"/>
                      <a:pt x="3847408" y="3904920"/>
                      <a:pt x="3764180" y="394721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14" name="Freeform 13"/>
              <p:cNvSpPr/>
              <p:nvPr userDrawn="1"/>
            </p:nvSpPr>
            <p:spPr>
              <a:xfrm rot="2700000">
                <a:off x="3272816" y="3132054"/>
                <a:ext cx="1244257" cy="1383227"/>
              </a:xfrm>
              <a:custGeom>
                <a:avLst/>
                <a:gdLst>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506395 w 4663519"/>
                  <a:gd name="connsiteY42" fmla="*/ 2803965 h 5133542"/>
                  <a:gd name="connsiteX43" fmla="*/ 490793 w 4663519"/>
                  <a:gd name="connsiteY43" fmla="*/ 2876759 h 5133542"/>
                  <a:gd name="connsiteX44" fmla="*/ 412514 w 4663519"/>
                  <a:gd name="connsiteY44" fmla="*/ 2784997 h 5133542"/>
                  <a:gd name="connsiteX45" fmla="*/ 561039 w 4663519"/>
                  <a:gd name="connsiteY4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490793 w 4663519"/>
                  <a:gd name="connsiteY42" fmla="*/ 2876759 h 5133542"/>
                  <a:gd name="connsiteX43" fmla="*/ 412514 w 4663519"/>
                  <a:gd name="connsiteY43" fmla="*/ 2784997 h 5133542"/>
                  <a:gd name="connsiteX44" fmla="*/ 561039 w 4663519"/>
                  <a:gd name="connsiteY4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90793 w 4663519"/>
                  <a:gd name="connsiteY41" fmla="*/ 2876759 h 5133542"/>
                  <a:gd name="connsiteX42" fmla="*/ 412514 w 4663519"/>
                  <a:gd name="connsiteY42" fmla="*/ 2784997 h 5133542"/>
                  <a:gd name="connsiteX43" fmla="*/ 561039 w 4663519"/>
                  <a:gd name="connsiteY4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12514 w 4663519"/>
                  <a:gd name="connsiteY41" fmla="*/ 2784997 h 5133542"/>
                  <a:gd name="connsiteX42" fmla="*/ 561039 w 4663519"/>
                  <a:gd name="connsiteY4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162572 w 4663519"/>
                  <a:gd name="connsiteY38" fmla="*/ 2551013 h 5133542"/>
                  <a:gd name="connsiteX39" fmla="*/ 1811350 w 4663519"/>
                  <a:gd name="connsiteY39" fmla="*/ 3225676 h 5133542"/>
                  <a:gd name="connsiteX40" fmla="*/ 412514 w 4663519"/>
                  <a:gd name="connsiteY40" fmla="*/ 2784997 h 5133542"/>
                  <a:gd name="connsiteX41" fmla="*/ 561039 w 4663519"/>
                  <a:gd name="connsiteY4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162572 w 4663519"/>
                  <a:gd name="connsiteY37" fmla="*/ 2551013 h 5133542"/>
                  <a:gd name="connsiteX38" fmla="*/ 1811350 w 4663519"/>
                  <a:gd name="connsiteY38" fmla="*/ 3225676 h 5133542"/>
                  <a:gd name="connsiteX39" fmla="*/ 412514 w 4663519"/>
                  <a:gd name="connsiteY39" fmla="*/ 2784997 h 5133542"/>
                  <a:gd name="connsiteX40" fmla="*/ 561039 w 4663519"/>
                  <a:gd name="connsiteY4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162572 w 4663519"/>
                  <a:gd name="connsiteY36" fmla="*/ 2551013 h 5133542"/>
                  <a:gd name="connsiteX37" fmla="*/ 1811350 w 4663519"/>
                  <a:gd name="connsiteY37" fmla="*/ 3225676 h 5133542"/>
                  <a:gd name="connsiteX38" fmla="*/ 412514 w 4663519"/>
                  <a:gd name="connsiteY38" fmla="*/ 2784997 h 5133542"/>
                  <a:gd name="connsiteX39" fmla="*/ 561039 w 4663519"/>
                  <a:gd name="connsiteY3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162572 w 4663519"/>
                  <a:gd name="connsiteY35" fmla="*/ 2551013 h 5133542"/>
                  <a:gd name="connsiteX36" fmla="*/ 1811350 w 4663519"/>
                  <a:gd name="connsiteY36" fmla="*/ 3225676 h 5133542"/>
                  <a:gd name="connsiteX37" fmla="*/ 412514 w 4663519"/>
                  <a:gd name="connsiteY37" fmla="*/ 2784997 h 5133542"/>
                  <a:gd name="connsiteX38" fmla="*/ 561039 w 4663519"/>
                  <a:gd name="connsiteY3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162572 w 4663519"/>
                  <a:gd name="connsiteY34" fmla="*/ 2551013 h 5133542"/>
                  <a:gd name="connsiteX35" fmla="*/ 1811350 w 4663519"/>
                  <a:gd name="connsiteY35" fmla="*/ 3225676 h 5133542"/>
                  <a:gd name="connsiteX36" fmla="*/ 412514 w 4663519"/>
                  <a:gd name="connsiteY36" fmla="*/ 2784997 h 5133542"/>
                  <a:gd name="connsiteX37" fmla="*/ 561039 w 4663519"/>
                  <a:gd name="connsiteY3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162572 w 4663519"/>
                  <a:gd name="connsiteY33" fmla="*/ 2551013 h 5133542"/>
                  <a:gd name="connsiteX34" fmla="*/ 1811350 w 4663519"/>
                  <a:gd name="connsiteY34" fmla="*/ 3225676 h 5133542"/>
                  <a:gd name="connsiteX35" fmla="*/ 412514 w 4663519"/>
                  <a:gd name="connsiteY35" fmla="*/ 2784997 h 5133542"/>
                  <a:gd name="connsiteX36" fmla="*/ 561039 w 4663519"/>
                  <a:gd name="connsiteY3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162572 w 4663519"/>
                  <a:gd name="connsiteY32" fmla="*/ 2551013 h 5133542"/>
                  <a:gd name="connsiteX33" fmla="*/ 1811350 w 4663519"/>
                  <a:gd name="connsiteY33" fmla="*/ 3225676 h 5133542"/>
                  <a:gd name="connsiteX34" fmla="*/ 412514 w 4663519"/>
                  <a:gd name="connsiteY34" fmla="*/ 2784997 h 5133542"/>
                  <a:gd name="connsiteX35" fmla="*/ 561039 w 4663519"/>
                  <a:gd name="connsiteY3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30684 w 4663519"/>
                  <a:gd name="connsiteY20" fmla="*/ 2328788 h 5133542"/>
                  <a:gd name="connsiteX21" fmla="*/ 4157011 w 4663519"/>
                  <a:gd name="connsiteY21" fmla="*/ 2253520 h 5133542"/>
                  <a:gd name="connsiteX22" fmla="*/ 4190576 w 4663519"/>
                  <a:gd name="connsiteY22" fmla="*/ 2116047 h 5133542"/>
                  <a:gd name="connsiteX23" fmla="*/ 4268418 w 4663519"/>
                  <a:gd name="connsiteY23" fmla="*/ 2208247 h 5133542"/>
                  <a:gd name="connsiteX24" fmla="*/ 4046803 w 4663519"/>
                  <a:gd name="connsiteY24" fmla="*/ 4382094 h 5133542"/>
                  <a:gd name="connsiteX25" fmla="*/ 2617781 w 4663519"/>
                  <a:gd name="connsiteY25" fmla="*/ 5131538 h 5133542"/>
                  <a:gd name="connsiteX26" fmla="*/ 2413562 w 4663519"/>
                  <a:gd name="connsiteY26" fmla="*/ 4943309 h 5133542"/>
                  <a:gd name="connsiteX27" fmla="*/ 2331583 w 4663519"/>
                  <a:gd name="connsiteY27" fmla="*/ 4528627 h 5133542"/>
                  <a:gd name="connsiteX28" fmla="*/ 2505259 w 4663519"/>
                  <a:gd name="connsiteY28" fmla="*/ 4292718 h 5133542"/>
                  <a:gd name="connsiteX29" fmla="*/ 3408527 w 4663519"/>
                  <a:gd name="connsiteY29" fmla="*/ 3774186 h 5133542"/>
                  <a:gd name="connsiteX30" fmla="*/ 3588526 w 4663519"/>
                  <a:gd name="connsiteY30" fmla="*/ 3331437 h 5133542"/>
                  <a:gd name="connsiteX31" fmla="*/ 3162572 w 4663519"/>
                  <a:gd name="connsiteY31" fmla="*/ 2551013 h 5133542"/>
                  <a:gd name="connsiteX32" fmla="*/ 1811350 w 4663519"/>
                  <a:gd name="connsiteY32" fmla="*/ 3225676 h 5133542"/>
                  <a:gd name="connsiteX33" fmla="*/ 412514 w 4663519"/>
                  <a:gd name="connsiteY33" fmla="*/ 2784997 h 5133542"/>
                  <a:gd name="connsiteX34" fmla="*/ 561039 w 4663519"/>
                  <a:gd name="connsiteY3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57011 w 4663519"/>
                  <a:gd name="connsiteY20" fmla="*/ 2253520 h 5133542"/>
                  <a:gd name="connsiteX21" fmla="*/ 4190576 w 4663519"/>
                  <a:gd name="connsiteY21" fmla="*/ 2116047 h 5133542"/>
                  <a:gd name="connsiteX22" fmla="*/ 4268418 w 4663519"/>
                  <a:gd name="connsiteY22" fmla="*/ 2208247 h 5133542"/>
                  <a:gd name="connsiteX23" fmla="*/ 4046803 w 4663519"/>
                  <a:gd name="connsiteY23" fmla="*/ 4382094 h 5133542"/>
                  <a:gd name="connsiteX24" fmla="*/ 2617781 w 4663519"/>
                  <a:gd name="connsiteY24" fmla="*/ 5131538 h 5133542"/>
                  <a:gd name="connsiteX25" fmla="*/ 2413562 w 4663519"/>
                  <a:gd name="connsiteY25" fmla="*/ 4943309 h 5133542"/>
                  <a:gd name="connsiteX26" fmla="*/ 2331583 w 4663519"/>
                  <a:gd name="connsiteY26" fmla="*/ 4528627 h 5133542"/>
                  <a:gd name="connsiteX27" fmla="*/ 2505259 w 4663519"/>
                  <a:gd name="connsiteY27" fmla="*/ 4292718 h 5133542"/>
                  <a:gd name="connsiteX28" fmla="*/ 3408527 w 4663519"/>
                  <a:gd name="connsiteY28" fmla="*/ 3774186 h 5133542"/>
                  <a:gd name="connsiteX29" fmla="*/ 3588526 w 4663519"/>
                  <a:gd name="connsiteY29" fmla="*/ 3331437 h 5133542"/>
                  <a:gd name="connsiteX30" fmla="*/ 3162572 w 4663519"/>
                  <a:gd name="connsiteY30" fmla="*/ 2551013 h 5133542"/>
                  <a:gd name="connsiteX31" fmla="*/ 1811350 w 4663519"/>
                  <a:gd name="connsiteY31" fmla="*/ 3225676 h 5133542"/>
                  <a:gd name="connsiteX32" fmla="*/ 412514 w 4663519"/>
                  <a:gd name="connsiteY32" fmla="*/ 2784997 h 5133542"/>
                  <a:gd name="connsiteX33" fmla="*/ 561039 w 4663519"/>
                  <a:gd name="connsiteY3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90576 w 4663519"/>
                  <a:gd name="connsiteY20" fmla="*/ 2116047 h 5133542"/>
                  <a:gd name="connsiteX21" fmla="*/ 4268418 w 4663519"/>
                  <a:gd name="connsiteY21" fmla="*/ 2208247 h 5133542"/>
                  <a:gd name="connsiteX22" fmla="*/ 4046803 w 4663519"/>
                  <a:gd name="connsiteY22" fmla="*/ 4382094 h 5133542"/>
                  <a:gd name="connsiteX23" fmla="*/ 2617781 w 4663519"/>
                  <a:gd name="connsiteY23" fmla="*/ 5131538 h 5133542"/>
                  <a:gd name="connsiteX24" fmla="*/ 2413562 w 4663519"/>
                  <a:gd name="connsiteY24" fmla="*/ 4943309 h 5133542"/>
                  <a:gd name="connsiteX25" fmla="*/ 2331583 w 4663519"/>
                  <a:gd name="connsiteY25" fmla="*/ 4528627 h 5133542"/>
                  <a:gd name="connsiteX26" fmla="*/ 2505259 w 4663519"/>
                  <a:gd name="connsiteY26" fmla="*/ 4292718 h 5133542"/>
                  <a:gd name="connsiteX27" fmla="*/ 3408527 w 4663519"/>
                  <a:gd name="connsiteY27" fmla="*/ 3774186 h 5133542"/>
                  <a:gd name="connsiteX28" fmla="*/ 3588526 w 4663519"/>
                  <a:gd name="connsiteY28" fmla="*/ 3331437 h 5133542"/>
                  <a:gd name="connsiteX29" fmla="*/ 3162572 w 4663519"/>
                  <a:gd name="connsiteY29" fmla="*/ 2551013 h 5133542"/>
                  <a:gd name="connsiteX30" fmla="*/ 1811350 w 4663519"/>
                  <a:gd name="connsiteY30" fmla="*/ 3225676 h 5133542"/>
                  <a:gd name="connsiteX31" fmla="*/ 412514 w 4663519"/>
                  <a:gd name="connsiteY31" fmla="*/ 2784997 h 5133542"/>
                  <a:gd name="connsiteX32" fmla="*/ 561039 w 4663519"/>
                  <a:gd name="connsiteY3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268418 w 4663519"/>
                  <a:gd name="connsiteY20" fmla="*/ 2208247 h 5133542"/>
                  <a:gd name="connsiteX21" fmla="*/ 4046803 w 4663519"/>
                  <a:gd name="connsiteY21" fmla="*/ 4382094 h 5133542"/>
                  <a:gd name="connsiteX22" fmla="*/ 2617781 w 4663519"/>
                  <a:gd name="connsiteY22" fmla="*/ 5131538 h 5133542"/>
                  <a:gd name="connsiteX23" fmla="*/ 2413562 w 4663519"/>
                  <a:gd name="connsiteY23" fmla="*/ 4943309 h 5133542"/>
                  <a:gd name="connsiteX24" fmla="*/ 2331583 w 4663519"/>
                  <a:gd name="connsiteY24" fmla="*/ 4528627 h 5133542"/>
                  <a:gd name="connsiteX25" fmla="*/ 2505259 w 4663519"/>
                  <a:gd name="connsiteY25" fmla="*/ 4292718 h 5133542"/>
                  <a:gd name="connsiteX26" fmla="*/ 3408527 w 4663519"/>
                  <a:gd name="connsiteY26" fmla="*/ 3774186 h 5133542"/>
                  <a:gd name="connsiteX27" fmla="*/ 3588526 w 4663519"/>
                  <a:gd name="connsiteY27" fmla="*/ 3331437 h 5133542"/>
                  <a:gd name="connsiteX28" fmla="*/ 3162572 w 4663519"/>
                  <a:gd name="connsiteY28" fmla="*/ 2551013 h 5133542"/>
                  <a:gd name="connsiteX29" fmla="*/ 1811350 w 4663519"/>
                  <a:gd name="connsiteY29" fmla="*/ 3225676 h 5133542"/>
                  <a:gd name="connsiteX30" fmla="*/ 412514 w 4663519"/>
                  <a:gd name="connsiteY30" fmla="*/ 2784997 h 5133542"/>
                  <a:gd name="connsiteX31" fmla="*/ 561039 w 4663519"/>
                  <a:gd name="connsiteY3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4268418 w 4663519"/>
                  <a:gd name="connsiteY19" fmla="*/ 2208247 h 5133542"/>
                  <a:gd name="connsiteX20" fmla="*/ 4046803 w 4663519"/>
                  <a:gd name="connsiteY20" fmla="*/ 4382094 h 5133542"/>
                  <a:gd name="connsiteX21" fmla="*/ 2617781 w 4663519"/>
                  <a:gd name="connsiteY21" fmla="*/ 5131538 h 5133542"/>
                  <a:gd name="connsiteX22" fmla="*/ 2413562 w 4663519"/>
                  <a:gd name="connsiteY22" fmla="*/ 4943309 h 5133542"/>
                  <a:gd name="connsiteX23" fmla="*/ 2331583 w 4663519"/>
                  <a:gd name="connsiteY23" fmla="*/ 4528627 h 5133542"/>
                  <a:gd name="connsiteX24" fmla="*/ 2505259 w 4663519"/>
                  <a:gd name="connsiteY24" fmla="*/ 4292718 h 5133542"/>
                  <a:gd name="connsiteX25" fmla="*/ 3408527 w 4663519"/>
                  <a:gd name="connsiteY25" fmla="*/ 3774186 h 5133542"/>
                  <a:gd name="connsiteX26" fmla="*/ 3588526 w 4663519"/>
                  <a:gd name="connsiteY26" fmla="*/ 3331437 h 5133542"/>
                  <a:gd name="connsiteX27" fmla="*/ 3162572 w 4663519"/>
                  <a:gd name="connsiteY27" fmla="*/ 2551013 h 5133542"/>
                  <a:gd name="connsiteX28" fmla="*/ 1811350 w 4663519"/>
                  <a:gd name="connsiteY28" fmla="*/ 3225676 h 5133542"/>
                  <a:gd name="connsiteX29" fmla="*/ 412514 w 4663519"/>
                  <a:gd name="connsiteY29" fmla="*/ 2784997 h 5133542"/>
                  <a:gd name="connsiteX30" fmla="*/ 561039 w 4663519"/>
                  <a:gd name="connsiteY3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4268418 w 4663519"/>
                  <a:gd name="connsiteY18" fmla="*/ 2208247 h 5133542"/>
                  <a:gd name="connsiteX19" fmla="*/ 4046803 w 4663519"/>
                  <a:gd name="connsiteY19" fmla="*/ 4382094 h 5133542"/>
                  <a:gd name="connsiteX20" fmla="*/ 2617781 w 4663519"/>
                  <a:gd name="connsiteY20" fmla="*/ 5131538 h 5133542"/>
                  <a:gd name="connsiteX21" fmla="*/ 2413562 w 4663519"/>
                  <a:gd name="connsiteY21" fmla="*/ 4943309 h 5133542"/>
                  <a:gd name="connsiteX22" fmla="*/ 2331583 w 4663519"/>
                  <a:gd name="connsiteY22" fmla="*/ 4528627 h 5133542"/>
                  <a:gd name="connsiteX23" fmla="*/ 2505259 w 4663519"/>
                  <a:gd name="connsiteY23" fmla="*/ 4292718 h 5133542"/>
                  <a:gd name="connsiteX24" fmla="*/ 3408527 w 4663519"/>
                  <a:gd name="connsiteY24" fmla="*/ 3774186 h 5133542"/>
                  <a:gd name="connsiteX25" fmla="*/ 3588526 w 4663519"/>
                  <a:gd name="connsiteY25" fmla="*/ 3331437 h 5133542"/>
                  <a:gd name="connsiteX26" fmla="*/ 3162572 w 4663519"/>
                  <a:gd name="connsiteY26" fmla="*/ 2551013 h 5133542"/>
                  <a:gd name="connsiteX27" fmla="*/ 1811350 w 4663519"/>
                  <a:gd name="connsiteY27" fmla="*/ 3225676 h 5133542"/>
                  <a:gd name="connsiteX28" fmla="*/ 412514 w 4663519"/>
                  <a:gd name="connsiteY28" fmla="*/ 2784997 h 5133542"/>
                  <a:gd name="connsiteX29" fmla="*/ 561039 w 4663519"/>
                  <a:gd name="connsiteY2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4268418 w 4663519"/>
                  <a:gd name="connsiteY17" fmla="*/ 2208247 h 5133542"/>
                  <a:gd name="connsiteX18" fmla="*/ 4046803 w 4663519"/>
                  <a:gd name="connsiteY18" fmla="*/ 4382094 h 5133542"/>
                  <a:gd name="connsiteX19" fmla="*/ 2617781 w 4663519"/>
                  <a:gd name="connsiteY19" fmla="*/ 5131538 h 5133542"/>
                  <a:gd name="connsiteX20" fmla="*/ 2413562 w 4663519"/>
                  <a:gd name="connsiteY20" fmla="*/ 4943309 h 5133542"/>
                  <a:gd name="connsiteX21" fmla="*/ 2331583 w 4663519"/>
                  <a:gd name="connsiteY21" fmla="*/ 4528627 h 5133542"/>
                  <a:gd name="connsiteX22" fmla="*/ 2505259 w 4663519"/>
                  <a:gd name="connsiteY22" fmla="*/ 4292718 h 5133542"/>
                  <a:gd name="connsiteX23" fmla="*/ 3408527 w 4663519"/>
                  <a:gd name="connsiteY23" fmla="*/ 3774186 h 5133542"/>
                  <a:gd name="connsiteX24" fmla="*/ 3588526 w 4663519"/>
                  <a:gd name="connsiteY24" fmla="*/ 3331437 h 5133542"/>
                  <a:gd name="connsiteX25" fmla="*/ 3162572 w 4663519"/>
                  <a:gd name="connsiteY25" fmla="*/ 2551013 h 5133542"/>
                  <a:gd name="connsiteX26" fmla="*/ 1811350 w 4663519"/>
                  <a:gd name="connsiteY26" fmla="*/ 3225676 h 5133542"/>
                  <a:gd name="connsiteX27" fmla="*/ 412514 w 4663519"/>
                  <a:gd name="connsiteY27" fmla="*/ 2784997 h 5133542"/>
                  <a:gd name="connsiteX28" fmla="*/ 561039 w 4663519"/>
                  <a:gd name="connsiteY2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4268418 w 4663519"/>
                  <a:gd name="connsiteY16" fmla="*/ 2208247 h 5133542"/>
                  <a:gd name="connsiteX17" fmla="*/ 4046803 w 4663519"/>
                  <a:gd name="connsiteY17" fmla="*/ 4382094 h 5133542"/>
                  <a:gd name="connsiteX18" fmla="*/ 2617781 w 4663519"/>
                  <a:gd name="connsiteY18" fmla="*/ 5131538 h 5133542"/>
                  <a:gd name="connsiteX19" fmla="*/ 2413562 w 4663519"/>
                  <a:gd name="connsiteY19" fmla="*/ 4943309 h 5133542"/>
                  <a:gd name="connsiteX20" fmla="*/ 2331583 w 4663519"/>
                  <a:gd name="connsiteY20" fmla="*/ 4528627 h 5133542"/>
                  <a:gd name="connsiteX21" fmla="*/ 2505259 w 4663519"/>
                  <a:gd name="connsiteY21" fmla="*/ 4292718 h 5133542"/>
                  <a:gd name="connsiteX22" fmla="*/ 3408527 w 4663519"/>
                  <a:gd name="connsiteY22" fmla="*/ 3774186 h 5133542"/>
                  <a:gd name="connsiteX23" fmla="*/ 3588526 w 4663519"/>
                  <a:gd name="connsiteY23" fmla="*/ 3331437 h 5133542"/>
                  <a:gd name="connsiteX24" fmla="*/ 3162572 w 4663519"/>
                  <a:gd name="connsiteY24" fmla="*/ 2551013 h 5133542"/>
                  <a:gd name="connsiteX25" fmla="*/ 1811350 w 4663519"/>
                  <a:gd name="connsiteY25" fmla="*/ 3225676 h 5133542"/>
                  <a:gd name="connsiteX26" fmla="*/ 412514 w 4663519"/>
                  <a:gd name="connsiteY26" fmla="*/ 2784997 h 5133542"/>
                  <a:gd name="connsiteX27" fmla="*/ 561039 w 4663519"/>
                  <a:gd name="connsiteY2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3286767 w 4663519"/>
                  <a:gd name="connsiteY14" fmla="*/ 1652115 h 5133542"/>
                  <a:gd name="connsiteX15" fmla="*/ 4268418 w 4663519"/>
                  <a:gd name="connsiteY15" fmla="*/ 2208247 h 5133542"/>
                  <a:gd name="connsiteX16" fmla="*/ 4046803 w 4663519"/>
                  <a:gd name="connsiteY16" fmla="*/ 4382094 h 5133542"/>
                  <a:gd name="connsiteX17" fmla="*/ 2617781 w 4663519"/>
                  <a:gd name="connsiteY17" fmla="*/ 5131538 h 5133542"/>
                  <a:gd name="connsiteX18" fmla="*/ 2413562 w 4663519"/>
                  <a:gd name="connsiteY18" fmla="*/ 4943309 h 5133542"/>
                  <a:gd name="connsiteX19" fmla="*/ 2331583 w 4663519"/>
                  <a:gd name="connsiteY19" fmla="*/ 4528627 h 5133542"/>
                  <a:gd name="connsiteX20" fmla="*/ 2505259 w 4663519"/>
                  <a:gd name="connsiteY20" fmla="*/ 4292718 h 5133542"/>
                  <a:gd name="connsiteX21" fmla="*/ 3408527 w 4663519"/>
                  <a:gd name="connsiteY21" fmla="*/ 3774186 h 5133542"/>
                  <a:gd name="connsiteX22" fmla="*/ 3588526 w 4663519"/>
                  <a:gd name="connsiteY22" fmla="*/ 3331437 h 5133542"/>
                  <a:gd name="connsiteX23" fmla="*/ 3162572 w 4663519"/>
                  <a:gd name="connsiteY23" fmla="*/ 2551013 h 5133542"/>
                  <a:gd name="connsiteX24" fmla="*/ 1811350 w 4663519"/>
                  <a:gd name="connsiteY24" fmla="*/ 3225676 h 5133542"/>
                  <a:gd name="connsiteX25" fmla="*/ 412514 w 4663519"/>
                  <a:gd name="connsiteY25" fmla="*/ 2784997 h 5133542"/>
                  <a:gd name="connsiteX26" fmla="*/ 561039 w 4663519"/>
                  <a:gd name="connsiteY2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3286767 w 4663519"/>
                  <a:gd name="connsiteY13" fmla="*/ 1652115 h 5133542"/>
                  <a:gd name="connsiteX14" fmla="*/ 4268418 w 4663519"/>
                  <a:gd name="connsiteY14" fmla="*/ 2208247 h 5133542"/>
                  <a:gd name="connsiteX15" fmla="*/ 4046803 w 4663519"/>
                  <a:gd name="connsiteY15" fmla="*/ 4382094 h 5133542"/>
                  <a:gd name="connsiteX16" fmla="*/ 2617781 w 4663519"/>
                  <a:gd name="connsiteY16" fmla="*/ 5131538 h 5133542"/>
                  <a:gd name="connsiteX17" fmla="*/ 2413562 w 4663519"/>
                  <a:gd name="connsiteY17" fmla="*/ 4943309 h 5133542"/>
                  <a:gd name="connsiteX18" fmla="*/ 2331583 w 4663519"/>
                  <a:gd name="connsiteY18" fmla="*/ 4528627 h 5133542"/>
                  <a:gd name="connsiteX19" fmla="*/ 2505259 w 4663519"/>
                  <a:gd name="connsiteY19" fmla="*/ 4292718 h 5133542"/>
                  <a:gd name="connsiteX20" fmla="*/ 3408527 w 4663519"/>
                  <a:gd name="connsiteY20" fmla="*/ 3774186 h 5133542"/>
                  <a:gd name="connsiteX21" fmla="*/ 3588526 w 4663519"/>
                  <a:gd name="connsiteY21" fmla="*/ 3331437 h 5133542"/>
                  <a:gd name="connsiteX22" fmla="*/ 3162572 w 4663519"/>
                  <a:gd name="connsiteY22" fmla="*/ 2551013 h 5133542"/>
                  <a:gd name="connsiteX23" fmla="*/ 1811350 w 4663519"/>
                  <a:gd name="connsiteY23" fmla="*/ 3225676 h 5133542"/>
                  <a:gd name="connsiteX24" fmla="*/ 412514 w 4663519"/>
                  <a:gd name="connsiteY24" fmla="*/ 2784997 h 5133542"/>
                  <a:gd name="connsiteX25" fmla="*/ 561039 w 4663519"/>
                  <a:gd name="connsiteY2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3286767 w 4663519"/>
                  <a:gd name="connsiteY12" fmla="*/ 1652115 h 5133542"/>
                  <a:gd name="connsiteX13" fmla="*/ 4268418 w 4663519"/>
                  <a:gd name="connsiteY13" fmla="*/ 2208247 h 5133542"/>
                  <a:gd name="connsiteX14" fmla="*/ 4046803 w 4663519"/>
                  <a:gd name="connsiteY14" fmla="*/ 4382094 h 5133542"/>
                  <a:gd name="connsiteX15" fmla="*/ 2617781 w 4663519"/>
                  <a:gd name="connsiteY15" fmla="*/ 5131538 h 5133542"/>
                  <a:gd name="connsiteX16" fmla="*/ 2413562 w 4663519"/>
                  <a:gd name="connsiteY16" fmla="*/ 4943309 h 5133542"/>
                  <a:gd name="connsiteX17" fmla="*/ 2331583 w 4663519"/>
                  <a:gd name="connsiteY17" fmla="*/ 4528627 h 5133542"/>
                  <a:gd name="connsiteX18" fmla="*/ 2505259 w 4663519"/>
                  <a:gd name="connsiteY18" fmla="*/ 4292718 h 5133542"/>
                  <a:gd name="connsiteX19" fmla="*/ 3408527 w 4663519"/>
                  <a:gd name="connsiteY19" fmla="*/ 3774186 h 5133542"/>
                  <a:gd name="connsiteX20" fmla="*/ 3588526 w 4663519"/>
                  <a:gd name="connsiteY20" fmla="*/ 3331437 h 5133542"/>
                  <a:gd name="connsiteX21" fmla="*/ 3162572 w 4663519"/>
                  <a:gd name="connsiteY21" fmla="*/ 2551013 h 5133542"/>
                  <a:gd name="connsiteX22" fmla="*/ 1811350 w 4663519"/>
                  <a:gd name="connsiteY22" fmla="*/ 3225676 h 5133542"/>
                  <a:gd name="connsiteX23" fmla="*/ 412514 w 4663519"/>
                  <a:gd name="connsiteY23" fmla="*/ 2784997 h 5133542"/>
                  <a:gd name="connsiteX24" fmla="*/ 561039 w 4663519"/>
                  <a:gd name="connsiteY2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1094143 w 4663519"/>
                  <a:gd name="connsiteY9" fmla="*/ 2093910 h 5133542"/>
                  <a:gd name="connsiteX10" fmla="*/ 1791337 w 4663519"/>
                  <a:gd name="connsiteY10" fmla="*/ 2254124 h 5133542"/>
                  <a:gd name="connsiteX11" fmla="*/ 3286767 w 4663519"/>
                  <a:gd name="connsiteY11" fmla="*/ 1652115 h 5133542"/>
                  <a:gd name="connsiteX12" fmla="*/ 4268418 w 4663519"/>
                  <a:gd name="connsiteY12" fmla="*/ 2208247 h 5133542"/>
                  <a:gd name="connsiteX13" fmla="*/ 4046803 w 4663519"/>
                  <a:gd name="connsiteY13" fmla="*/ 4382094 h 5133542"/>
                  <a:gd name="connsiteX14" fmla="*/ 2617781 w 4663519"/>
                  <a:gd name="connsiteY14" fmla="*/ 5131538 h 5133542"/>
                  <a:gd name="connsiteX15" fmla="*/ 2413562 w 4663519"/>
                  <a:gd name="connsiteY15" fmla="*/ 4943309 h 5133542"/>
                  <a:gd name="connsiteX16" fmla="*/ 2331583 w 4663519"/>
                  <a:gd name="connsiteY16" fmla="*/ 4528627 h 5133542"/>
                  <a:gd name="connsiteX17" fmla="*/ 2505259 w 4663519"/>
                  <a:gd name="connsiteY17" fmla="*/ 4292718 h 5133542"/>
                  <a:gd name="connsiteX18" fmla="*/ 3408527 w 4663519"/>
                  <a:gd name="connsiteY18" fmla="*/ 3774186 h 5133542"/>
                  <a:gd name="connsiteX19" fmla="*/ 3588526 w 4663519"/>
                  <a:gd name="connsiteY19" fmla="*/ 3331437 h 5133542"/>
                  <a:gd name="connsiteX20" fmla="*/ 3162572 w 4663519"/>
                  <a:gd name="connsiteY20" fmla="*/ 2551013 h 5133542"/>
                  <a:gd name="connsiteX21" fmla="*/ 1811350 w 4663519"/>
                  <a:gd name="connsiteY21" fmla="*/ 3225676 h 5133542"/>
                  <a:gd name="connsiteX22" fmla="*/ 412514 w 4663519"/>
                  <a:gd name="connsiteY22" fmla="*/ 2784997 h 5133542"/>
                  <a:gd name="connsiteX23" fmla="*/ 561039 w 4663519"/>
                  <a:gd name="connsiteY2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919349 w 4663519"/>
                  <a:gd name="connsiteY7" fmla="*/ 1952516 h 5133542"/>
                  <a:gd name="connsiteX8" fmla="*/ 1094143 w 4663519"/>
                  <a:gd name="connsiteY8" fmla="*/ 2093910 h 5133542"/>
                  <a:gd name="connsiteX9" fmla="*/ 1791337 w 4663519"/>
                  <a:gd name="connsiteY9" fmla="*/ 2254124 h 5133542"/>
                  <a:gd name="connsiteX10" fmla="*/ 3286767 w 4663519"/>
                  <a:gd name="connsiteY10" fmla="*/ 1652115 h 5133542"/>
                  <a:gd name="connsiteX11" fmla="*/ 4268418 w 4663519"/>
                  <a:gd name="connsiteY11" fmla="*/ 2208247 h 5133542"/>
                  <a:gd name="connsiteX12" fmla="*/ 4046803 w 4663519"/>
                  <a:gd name="connsiteY12" fmla="*/ 4382094 h 5133542"/>
                  <a:gd name="connsiteX13" fmla="*/ 2617781 w 4663519"/>
                  <a:gd name="connsiteY13" fmla="*/ 5131538 h 5133542"/>
                  <a:gd name="connsiteX14" fmla="*/ 2413562 w 4663519"/>
                  <a:gd name="connsiteY14" fmla="*/ 4943309 h 5133542"/>
                  <a:gd name="connsiteX15" fmla="*/ 2331583 w 4663519"/>
                  <a:gd name="connsiteY15" fmla="*/ 4528627 h 5133542"/>
                  <a:gd name="connsiteX16" fmla="*/ 2505259 w 4663519"/>
                  <a:gd name="connsiteY16" fmla="*/ 4292718 h 5133542"/>
                  <a:gd name="connsiteX17" fmla="*/ 3408527 w 4663519"/>
                  <a:gd name="connsiteY17" fmla="*/ 3774186 h 5133542"/>
                  <a:gd name="connsiteX18" fmla="*/ 3588526 w 4663519"/>
                  <a:gd name="connsiteY18" fmla="*/ 3331437 h 5133542"/>
                  <a:gd name="connsiteX19" fmla="*/ 3162572 w 4663519"/>
                  <a:gd name="connsiteY19" fmla="*/ 2551013 h 5133542"/>
                  <a:gd name="connsiteX20" fmla="*/ 1811350 w 4663519"/>
                  <a:gd name="connsiteY20" fmla="*/ 3225676 h 5133542"/>
                  <a:gd name="connsiteX21" fmla="*/ 412514 w 4663519"/>
                  <a:gd name="connsiteY21" fmla="*/ 2784997 h 5133542"/>
                  <a:gd name="connsiteX22" fmla="*/ 561039 w 4663519"/>
                  <a:gd name="connsiteY2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94143 w 4663519"/>
                  <a:gd name="connsiteY7" fmla="*/ 2093910 h 5133542"/>
                  <a:gd name="connsiteX8" fmla="*/ 1791337 w 4663519"/>
                  <a:gd name="connsiteY8" fmla="*/ 2254124 h 5133542"/>
                  <a:gd name="connsiteX9" fmla="*/ 3286767 w 4663519"/>
                  <a:gd name="connsiteY9" fmla="*/ 1652115 h 5133542"/>
                  <a:gd name="connsiteX10" fmla="*/ 4268418 w 4663519"/>
                  <a:gd name="connsiteY10" fmla="*/ 2208247 h 5133542"/>
                  <a:gd name="connsiteX11" fmla="*/ 4046803 w 4663519"/>
                  <a:gd name="connsiteY11" fmla="*/ 4382094 h 5133542"/>
                  <a:gd name="connsiteX12" fmla="*/ 2617781 w 4663519"/>
                  <a:gd name="connsiteY12" fmla="*/ 5131538 h 5133542"/>
                  <a:gd name="connsiteX13" fmla="*/ 2413562 w 4663519"/>
                  <a:gd name="connsiteY13" fmla="*/ 4943309 h 5133542"/>
                  <a:gd name="connsiteX14" fmla="*/ 2331583 w 4663519"/>
                  <a:gd name="connsiteY14" fmla="*/ 4528627 h 5133542"/>
                  <a:gd name="connsiteX15" fmla="*/ 2505259 w 4663519"/>
                  <a:gd name="connsiteY15" fmla="*/ 4292718 h 5133542"/>
                  <a:gd name="connsiteX16" fmla="*/ 3408527 w 4663519"/>
                  <a:gd name="connsiteY16" fmla="*/ 3774186 h 5133542"/>
                  <a:gd name="connsiteX17" fmla="*/ 3588526 w 4663519"/>
                  <a:gd name="connsiteY17" fmla="*/ 3331437 h 5133542"/>
                  <a:gd name="connsiteX18" fmla="*/ 3162572 w 4663519"/>
                  <a:gd name="connsiteY18" fmla="*/ 2551013 h 5133542"/>
                  <a:gd name="connsiteX19" fmla="*/ 1811350 w 4663519"/>
                  <a:gd name="connsiteY19" fmla="*/ 3225676 h 5133542"/>
                  <a:gd name="connsiteX20" fmla="*/ 412514 w 4663519"/>
                  <a:gd name="connsiteY20" fmla="*/ 2784997 h 5133542"/>
                  <a:gd name="connsiteX21" fmla="*/ 561039 w 4663519"/>
                  <a:gd name="connsiteY2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4268418 w 4663519"/>
                  <a:gd name="connsiteY8" fmla="*/ 2208247 h 5133542"/>
                  <a:gd name="connsiteX9" fmla="*/ 4046803 w 4663519"/>
                  <a:gd name="connsiteY9" fmla="*/ 4382094 h 5133542"/>
                  <a:gd name="connsiteX10" fmla="*/ 2617781 w 4663519"/>
                  <a:gd name="connsiteY10" fmla="*/ 5131538 h 5133542"/>
                  <a:gd name="connsiteX11" fmla="*/ 2413562 w 4663519"/>
                  <a:gd name="connsiteY11" fmla="*/ 4943309 h 5133542"/>
                  <a:gd name="connsiteX12" fmla="*/ 2331583 w 4663519"/>
                  <a:gd name="connsiteY12" fmla="*/ 4528627 h 5133542"/>
                  <a:gd name="connsiteX13" fmla="*/ 2505259 w 4663519"/>
                  <a:gd name="connsiteY13" fmla="*/ 4292718 h 5133542"/>
                  <a:gd name="connsiteX14" fmla="*/ 3408527 w 4663519"/>
                  <a:gd name="connsiteY14" fmla="*/ 3774186 h 5133542"/>
                  <a:gd name="connsiteX15" fmla="*/ 3588526 w 4663519"/>
                  <a:gd name="connsiteY15" fmla="*/ 3331437 h 5133542"/>
                  <a:gd name="connsiteX16" fmla="*/ 3162572 w 4663519"/>
                  <a:gd name="connsiteY16" fmla="*/ 2551013 h 5133542"/>
                  <a:gd name="connsiteX17" fmla="*/ 1811350 w 4663519"/>
                  <a:gd name="connsiteY17" fmla="*/ 3225676 h 5133542"/>
                  <a:gd name="connsiteX18" fmla="*/ 412514 w 4663519"/>
                  <a:gd name="connsiteY18" fmla="*/ 2784997 h 5133542"/>
                  <a:gd name="connsiteX19" fmla="*/ 561039 w 4663519"/>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60116"/>
                  <a:gd name="connsiteY0" fmla="*/ 684240 h 5133542"/>
                  <a:gd name="connsiteX1" fmla="*/ 1923592 w 4660116"/>
                  <a:gd name="connsiteY1" fmla="*/ 1264 h 5133542"/>
                  <a:gd name="connsiteX2" fmla="*/ 2127324 w 4660116"/>
                  <a:gd name="connsiteY2" fmla="*/ 189981 h 5133542"/>
                  <a:gd name="connsiteX3" fmla="*/ 2219454 w 4660116"/>
                  <a:gd name="connsiteY3" fmla="*/ 594512 h 5133542"/>
                  <a:gd name="connsiteX4" fmla="*/ 2058275 w 4660116"/>
                  <a:gd name="connsiteY4" fmla="*/ 817924 h 5133542"/>
                  <a:gd name="connsiteX5" fmla="*/ 1198388 w 4660116"/>
                  <a:gd name="connsiteY5" fmla="*/ 1293074 h 5133542"/>
                  <a:gd name="connsiteX6" fmla="*/ 1054405 w 4660116"/>
                  <a:gd name="connsiteY6" fmla="*/ 2034439 h 5133542"/>
                  <a:gd name="connsiteX7" fmla="*/ 2015369 w 4660116"/>
                  <a:gd name="connsiteY7" fmla="*/ 1973372 h 5133542"/>
                  <a:gd name="connsiteX8" fmla="*/ 4288271 w 4660116"/>
                  <a:gd name="connsiteY8" fmla="*/ 2126007 h 5133542"/>
                  <a:gd name="connsiteX9" fmla="*/ 4046803 w 4660116"/>
                  <a:gd name="connsiteY9" fmla="*/ 4382094 h 5133542"/>
                  <a:gd name="connsiteX10" fmla="*/ 2617781 w 4660116"/>
                  <a:gd name="connsiteY10" fmla="*/ 5131538 h 5133542"/>
                  <a:gd name="connsiteX11" fmla="*/ 2413562 w 4660116"/>
                  <a:gd name="connsiteY11" fmla="*/ 4943309 h 5133542"/>
                  <a:gd name="connsiteX12" fmla="*/ 2331583 w 4660116"/>
                  <a:gd name="connsiteY12" fmla="*/ 4528627 h 5133542"/>
                  <a:gd name="connsiteX13" fmla="*/ 2505259 w 4660116"/>
                  <a:gd name="connsiteY13" fmla="*/ 4292718 h 5133542"/>
                  <a:gd name="connsiteX14" fmla="*/ 3408527 w 4660116"/>
                  <a:gd name="connsiteY14" fmla="*/ 3774186 h 5133542"/>
                  <a:gd name="connsiteX15" fmla="*/ 3588526 w 4660116"/>
                  <a:gd name="connsiteY15" fmla="*/ 3331437 h 5133542"/>
                  <a:gd name="connsiteX16" fmla="*/ 3162572 w 4660116"/>
                  <a:gd name="connsiteY16" fmla="*/ 2551013 h 5133542"/>
                  <a:gd name="connsiteX17" fmla="*/ 1811350 w 4660116"/>
                  <a:gd name="connsiteY17" fmla="*/ 3225676 h 5133542"/>
                  <a:gd name="connsiteX18" fmla="*/ 412514 w 4660116"/>
                  <a:gd name="connsiteY18" fmla="*/ 2784997 h 5133542"/>
                  <a:gd name="connsiteX19" fmla="*/ 561039 w 4660116"/>
                  <a:gd name="connsiteY19" fmla="*/ 684240 h 5133542"/>
                  <a:gd name="connsiteX0" fmla="*/ 561039 w 4633853"/>
                  <a:gd name="connsiteY0" fmla="*/ 684240 h 5133542"/>
                  <a:gd name="connsiteX1" fmla="*/ 1923592 w 4633853"/>
                  <a:gd name="connsiteY1" fmla="*/ 1264 h 5133542"/>
                  <a:gd name="connsiteX2" fmla="*/ 2127324 w 4633853"/>
                  <a:gd name="connsiteY2" fmla="*/ 189981 h 5133542"/>
                  <a:gd name="connsiteX3" fmla="*/ 2219454 w 4633853"/>
                  <a:gd name="connsiteY3" fmla="*/ 594512 h 5133542"/>
                  <a:gd name="connsiteX4" fmla="*/ 2058275 w 4633853"/>
                  <a:gd name="connsiteY4" fmla="*/ 817924 h 5133542"/>
                  <a:gd name="connsiteX5" fmla="*/ 1198388 w 4633853"/>
                  <a:gd name="connsiteY5" fmla="*/ 1293074 h 5133542"/>
                  <a:gd name="connsiteX6" fmla="*/ 1054405 w 4633853"/>
                  <a:gd name="connsiteY6" fmla="*/ 2034439 h 5133542"/>
                  <a:gd name="connsiteX7" fmla="*/ 2015369 w 4633853"/>
                  <a:gd name="connsiteY7" fmla="*/ 1973372 h 5133542"/>
                  <a:gd name="connsiteX8" fmla="*/ 4288271 w 4633853"/>
                  <a:gd name="connsiteY8" fmla="*/ 2126007 h 5133542"/>
                  <a:gd name="connsiteX9" fmla="*/ 4046803 w 4633853"/>
                  <a:gd name="connsiteY9" fmla="*/ 4382094 h 5133542"/>
                  <a:gd name="connsiteX10" fmla="*/ 2617781 w 4633853"/>
                  <a:gd name="connsiteY10" fmla="*/ 5131538 h 5133542"/>
                  <a:gd name="connsiteX11" fmla="*/ 2413562 w 4633853"/>
                  <a:gd name="connsiteY11" fmla="*/ 4943309 h 5133542"/>
                  <a:gd name="connsiteX12" fmla="*/ 2331583 w 4633853"/>
                  <a:gd name="connsiteY12" fmla="*/ 4528627 h 5133542"/>
                  <a:gd name="connsiteX13" fmla="*/ 2505259 w 4633853"/>
                  <a:gd name="connsiteY13" fmla="*/ 4292718 h 5133542"/>
                  <a:gd name="connsiteX14" fmla="*/ 3408527 w 4633853"/>
                  <a:gd name="connsiteY14" fmla="*/ 3774186 h 5133542"/>
                  <a:gd name="connsiteX15" fmla="*/ 3588526 w 4633853"/>
                  <a:gd name="connsiteY15" fmla="*/ 3331437 h 5133542"/>
                  <a:gd name="connsiteX16" fmla="*/ 3162572 w 4633853"/>
                  <a:gd name="connsiteY16" fmla="*/ 2551013 h 5133542"/>
                  <a:gd name="connsiteX17" fmla="*/ 1811350 w 4633853"/>
                  <a:gd name="connsiteY17" fmla="*/ 3225676 h 5133542"/>
                  <a:gd name="connsiteX18" fmla="*/ 412514 w 4633853"/>
                  <a:gd name="connsiteY18" fmla="*/ 2784997 h 5133542"/>
                  <a:gd name="connsiteX19" fmla="*/ 561039 w 4633853"/>
                  <a:gd name="connsiteY19" fmla="*/ 684240 h 5133542"/>
                  <a:gd name="connsiteX0" fmla="*/ 561039 w 4640199"/>
                  <a:gd name="connsiteY0" fmla="*/ 684240 h 5133542"/>
                  <a:gd name="connsiteX1" fmla="*/ 1923592 w 4640199"/>
                  <a:gd name="connsiteY1" fmla="*/ 1264 h 5133542"/>
                  <a:gd name="connsiteX2" fmla="*/ 2127324 w 4640199"/>
                  <a:gd name="connsiteY2" fmla="*/ 189981 h 5133542"/>
                  <a:gd name="connsiteX3" fmla="*/ 2219454 w 4640199"/>
                  <a:gd name="connsiteY3" fmla="*/ 594512 h 5133542"/>
                  <a:gd name="connsiteX4" fmla="*/ 2058275 w 4640199"/>
                  <a:gd name="connsiteY4" fmla="*/ 817924 h 5133542"/>
                  <a:gd name="connsiteX5" fmla="*/ 1198388 w 4640199"/>
                  <a:gd name="connsiteY5" fmla="*/ 1293074 h 5133542"/>
                  <a:gd name="connsiteX6" fmla="*/ 1054405 w 4640199"/>
                  <a:gd name="connsiteY6" fmla="*/ 2034439 h 5133542"/>
                  <a:gd name="connsiteX7" fmla="*/ 2015369 w 4640199"/>
                  <a:gd name="connsiteY7" fmla="*/ 1973372 h 5133542"/>
                  <a:gd name="connsiteX8" fmla="*/ 4288271 w 4640199"/>
                  <a:gd name="connsiteY8" fmla="*/ 2126007 h 5133542"/>
                  <a:gd name="connsiteX9" fmla="*/ 4063817 w 4640199"/>
                  <a:gd name="connsiteY9" fmla="*/ 4393438 h 5133542"/>
                  <a:gd name="connsiteX10" fmla="*/ 2617781 w 4640199"/>
                  <a:gd name="connsiteY10" fmla="*/ 5131538 h 5133542"/>
                  <a:gd name="connsiteX11" fmla="*/ 2413562 w 4640199"/>
                  <a:gd name="connsiteY11" fmla="*/ 4943309 h 5133542"/>
                  <a:gd name="connsiteX12" fmla="*/ 2331583 w 4640199"/>
                  <a:gd name="connsiteY12" fmla="*/ 4528627 h 5133542"/>
                  <a:gd name="connsiteX13" fmla="*/ 2505259 w 4640199"/>
                  <a:gd name="connsiteY13" fmla="*/ 4292718 h 5133542"/>
                  <a:gd name="connsiteX14" fmla="*/ 3408527 w 4640199"/>
                  <a:gd name="connsiteY14" fmla="*/ 3774186 h 5133542"/>
                  <a:gd name="connsiteX15" fmla="*/ 3588526 w 4640199"/>
                  <a:gd name="connsiteY15" fmla="*/ 3331437 h 5133542"/>
                  <a:gd name="connsiteX16" fmla="*/ 3162572 w 4640199"/>
                  <a:gd name="connsiteY16" fmla="*/ 2551013 h 5133542"/>
                  <a:gd name="connsiteX17" fmla="*/ 1811350 w 4640199"/>
                  <a:gd name="connsiteY17" fmla="*/ 3225676 h 5133542"/>
                  <a:gd name="connsiteX18" fmla="*/ 412514 w 4640199"/>
                  <a:gd name="connsiteY18" fmla="*/ 2784997 h 5133542"/>
                  <a:gd name="connsiteX19" fmla="*/ 561039 w 4640199"/>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162572 w 4659661"/>
                  <a:gd name="connsiteY16" fmla="*/ 2551013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13766 w 4659661"/>
                  <a:gd name="connsiteY13" fmla="*/ 426152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99558"/>
                  <a:gd name="connsiteY0" fmla="*/ 684240 h 5141815"/>
                  <a:gd name="connsiteX1" fmla="*/ 1923592 w 4599558"/>
                  <a:gd name="connsiteY1" fmla="*/ 1264 h 5141815"/>
                  <a:gd name="connsiteX2" fmla="*/ 2127324 w 4599558"/>
                  <a:gd name="connsiteY2" fmla="*/ 189981 h 5141815"/>
                  <a:gd name="connsiteX3" fmla="*/ 2219454 w 4599558"/>
                  <a:gd name="connsiteY3" fmla="*/ 594512 h 5141815"/>
                  <a:gd name="connsiteX4" fmla="*/ 2058275 w 4599558"/>
                  <a:gd name="connsiteY4" fmla="*/ 817924 h 5141815"/>
                  <a:gd name="connsiteX5" fmla="*/ 1198388 w 4599558"/>
                  <a:gd name="connsiteY5" fmla="*/ 1293074 h 5141815"/>
                  <a:gd name="connsiteX6" fmla="*/ 1054405 w 4599558"/>
                  <a:gd name="connsiteY6" fmla="*/ 2034439 h 5141815"/>
                  <a:gd name="connsiteX7" fmla="*/ 2015369 w 4599558"/>
                  <a:gd name="connsiteY7" fmla="*/ 1973372 h 5141815"/>
                  <a:gd name="connsiteX8" fmla="*/ 4288271 w 4599558"/>
                  <a:gd name="connsiteY8" fmla="*/ 2126007 h 5141815"/>
                  <a:gd name="connsiteX9" fmla="*/ 4063817 w 4599558"/>
                  <a:gd name="connsiteY9" fmla="*/ 4393438 h 5141815"/>
                  <a:gd name="connsiteX10" fmla="*/ 2648975 w 4599558"/>
                  <a:gd name="connsiteY10" fmla="*/ 5140045 h 5141815"/>
                  <a:gd name="connsiteX11" fmla="*/ 2413562 w 4599558"/>
                  <a:gd name="connsiteY11" fmla="*/ 4943309 h 5141815"/>
                  <a:gd name="connsiteX12" fmla="*/ 2331583 w 4599558"/>
                  <a:gd name="connsiteY12" fmla="*/ 4528627 h 5141815"/>
                  <a:gd name="connsiteX13" fmla="*/ 2513766 w 4599558"/>
                  <a:gd name="connsiteY13" fmla="*/ 4261523 h 5141815"/>
                  <a:gd name="connsiteX14" fmla="*/ 3385841 w 4599558"/>
                  <a:gd name="connsiteY14" fmla="*/ 3768516 h 5141815"/>
                  <a:gd name="connsiteX15" fmla="*/ 3534071 w 4599558"/>
                  <a:gd name="connsiteY15" fmla="*/ 2933856 h 5141815"/>
                  <a:gd name="connsiteX16" fmla="*/ 1811350 w 4599558"/>
                  <a:gd name="connsiteY16" fmla="*/ 3225676 h 5141815"/>
                  <a:gd name="connsiteX17" fmla="*/ 412514 w 4599558"/>
                  <a:gd name="connsiteY17" fmla="*/ 2784997 h 5141815"/>
                  <a:gd name="connsiteX18" fmla="*/ 561039 w 4599558"/>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334 w 4101585"/>
                  <a:gd name="connsiteY0" fmla="*/ 684240 h 5141815"/>
                  <a:gd name="connsiteX1" fmla="*/ 1362887 w 4101585"/>
                  <a:gd name="connsiteY1" fmla="*/ 1264 h 5141815"/>
                  <a:gd name="connsiteX2" fmla="*/ 1566619 w 4101585"/>
                  <a:gd name="connsiteY2" fmla="*/ 189981 h 5141815"/>
                  <a:gd name="connsiteX3" fmla="*/ 1658749 w 4101585"/>
                  <a:gd name="connsiteY3" fmla="*/ 594512 h 5141815"/>
                  <a:gd name="connsiteX4" fmla="*/ 1497570 w 4101585"/>
                  <a:gd name="connsiteY4" fmla="*/ 817924 h 5141815"/>
                  <a:gd name="connsiteX5" fmla="*/ 637683 w 4101585"/>
                  <a:gd name="connsiteY5" fmla="*/ 1293074 h 5141815"/>
                  <a:gd name="connsiteX6" fmla="*/ 493700 w 4101585"/>
                  <a:gd name="connsiteY6" fmla="*/ 2034439 h 5141815"/>
                  <a:gd name="connsiteX7" fmla="*/ 1454664 w 4101585"/>
                  <a:gd name="connsiteY7" fmla="*/ 1973372 h 5141815"/>
                  <a:gd name="connsiteX8" fmla="*/ 3727566 w 4101585"/>
                  <a:gd name="connsiteY8" fmla="*/ 2126007 h 5141815"/>
                  <a:gd name="connsiteX9" fmla="*/ 3503112 w 4101585"/>
                  <a:gd name="connsiteY9" fmla="*/ 4393438 h 5141815"/>
                  <a:gd name="connsiteX10" fmla="*/ 2088270 w 4101585"/>
                  <a:gd name="connsiteY10" fmla="*/ 5140045 h 5141815"/>
                  <a:gd name="connsiteX11" fmla="*/ 1852857 w 4101585"/>
                  <a:gd name="connsiteY11" fmla="*/ 4943309 h 5141815"/>
                  <a:gd name="connsiteX12" fmla="*/ 1770878 w 4101585"/>
                  <a:gd name="connsiteY12" fmla="*/ 4528627 h 5141815"/>
                  <a:gd name="connsiteX13" fmla="*/ 1953061 w 4101585"/>
                  <a:gd name="connsiteY13" fmla="*/ 4261523 h 5141815"/>
                  <a:gd name="connsiteX14" fmla="*/ 2825136 w 4101585"/>
                  <a:gd name="connsiteY14" fmla="*/ 3768516 h 5141815"/>
                  <a:gd name="connsiteX15" fmla="*/ 2973366 w 4101585"/>
                  <a:gd name="connsiteY15" fmla="*/ 2933856 h 5141815"/>
                  <a:gd name="connsiteX16" fmla="*/ 1250645 w 4101585"/>
                  <a:gd name="connsiteY16" fmla="*/ 3225676 h 5141815"/>
                  <a:gd name="connsiteX17" fmla="*/ 334 w 4101585"/>
                  <a:gd name="connsiteY17" fmla="*/ 684240 h 5141815"/>
                  <a:gd name="connsiteX0" fmla="*/ 8044 w 4109295"/>
                  <a:gd name="connsiteY0" fmla="*/ 684240 h 5141815"/>
                  <a:gd name="connsiteX1" fmla="*/ 1370597 w 4109295"/>
                  <a:gd name="connsiteY1" fmla="*/ 1264 h 5141815"/>
                  <a:gd name="connsiteX2" fmla="*/ 1574329 w 4109295"/>
                  <a:gd name="connsiteY2" fmla="*/ 189981 h 5141815"/>
                  <a:gd name="connsiteX3" fmla="*/ 1666459 w 4109295"/>
                  <a:gd name="connsiteY3" fmla="*/ 594512 h 5141815"/>
                  <a:gd name="connsiteX4" fmla="*/ 1505280 w 4109295"/>
                  <a:gd name="connsiteY4" fmla="*/ 817924 h 5141815"/>
                  <a:gd name="connsiteX5" fmla="*/ 645393 w 4109295"/>
                  <a:gd name="connsiteY5" fmla="*/ 1293074 h 5141815"/>
                  <a:gd name="connsiteX6" fmla="*/ 501410 w 4109295"/>
                  <a:gd name="connsiteY6" fmla="*/ 2034439 h 5141815"/>
                  <a:gd name="connsiteX7" fmla="*/ 1462374 w 4109295"/>
                  <a:gd name="connsiteY7" fmla="*/ 1973372 h 5141815"/>
                  <a:gd name="connsiteX8" fmla="*/ 3735276 w 4109295"/>
                  <a:gd name="connsiteY8" fmla="*/ 2126007 h 5141815"/>
                  <a:gd name="connsiteX9" fmla="*/ 3510822 w 4109295"/>
                  <a:gd name="connsiteY9" fmla="*/ 4393438 h 5141815"/>
                  <a:gd name="connsiteX10" fmla="*/ 2095980 w 4109295"/>
                  <a:gd name="connsiteY10" fmla="*/ 5140045 h 5141815"/>
                  <a:gd name="connsiteX11" fmla="*/ 1860567 w 4109295"/>
                  <a:gd name="connsiteY11" fmla="*/ 4943309 h 5141815"/>
                  <a:gd name="connsiteX12" fmla="*/ 1778588 w 4109295"/>
                  <a:gd name="connsiteY12" fmla="*/ 4528627 h 5141815"/>
                  <a:gd name="connsiteX13" fmla="*/ 1960771 w 4109295"/>
                  <a:gd name="connsiteY13" fmla="*/ 4261523 h 5141815"/>
                  <a:gd name="connsiteX14" fmla="*/ 2832846 w 4109295"/>
                  <a:gd name="connsiteY14" fmla="*/ 3768516 h 5141815"/>
                  <a:gd name="connsiteX15" fmla="*/ 2981076 w 4109295"/>
                  <a:gd name="connsiteY15" fmla="*/ 2933856 h 5141815"/>
                  <a:gd name="connsiteX16" fmla="*/ 1258355 w 4109295"/>
                  <a:gd name="connsiteY16" fmla="*/ 3225676 h 5141815"/>
                  <a:gd name="connsiteX17" fmla="*/ 8044 w 4109295"/>
                  <a:gd name="connsiteY17" fmla="*/ 684240 h 5141815"/>
                  <a:gd name="connsiteX0" fmla="*/ 538461 w 4639712"/>
                  <a:gd name="connsiteY0" fmla="*/ 684240 h 5141815"/>
                  <a:gd name="connsiteX1" fmla="*/ 1901014 w 4639712"/>
                  <a:gd name="connsiteY1" fmla="*/ 1264 h 5141815"/>
                  <a:gd name="connsiteX2" fmla="*/ 2104746 w 4639712"/>
                  <a:gd name="connsiteY2" fmla="*/ 189981 h 5141815"/>
                  <a:gd name="connsiteX3" fmla="*/ 2196876 w 4639712"/>
                  <a:gd name="connsiteY3" fmla="*/ 594512 h 5141815"/>
                  <a:gd name="connsiteX4" fmla="*/ 2035697 w 4639712"/>
                  <a:gd name="connsiteY4" fmla="*/ 817924 h 5141815"/>
                  <a:gd name="connsiteX5" fmla="*/ 1175810 w 4639712"/>
                  <a:gd name="connsiteY5" fmla="*/ 1293074 h 5141815"/>
                  <a:gd name="connsiteX6" fmla="*/ 1031827 w 4639712"/>
                  <a:gd name="connsiteY6" fmla="*/ 2034439 h 5141815"/>
                  <a:gd name="connsiteX7" fmla="*/ 1992791 w 4639712"/>
                  <a:gd name="connsiteY7" fmla="*/ 1973372 h 5141815"/>
                  <a:gd name="connsiteX8" fmla="*/ 4265693 w 4639712"/>
                  <a:gd name="connsiteY8" fmla="*/ 2126007 h 5141815"/>
                  <a:gd name="connsiteX9" fmla="*/ 4041239 w 4639712"/>
                  <a:gd name="connsiteY9" fmla="*/ 4393438 h 5141815"/>
                  <a:gd name="connsiteX10" fmla="*/ 2626397 w 4639712"/>
                  <a:gd name="connsiteY10" fmla="*/ 5140045 h 5141815"/>
                  <a:gd name="connsiteX11" fmla="*/ 2390984 w 4639712"/>
                  <a:gd name="connsiteY11" fmla="*/ 4943309 h 5141815"/>
                  <a:gd name="connsiteX12" fmla="*/ 2309005 w 4639712"/>
                  <a:gd name="connsiteY12" fmla="*/ 4528627 h 5141815"/>
                  <a:gd name="connsiteX13" fmla="*/ 2491188 w 4639712"/>
                  <a:gd name="connsiteY13" fmla="*/ 4261523 h 5141815"/>
                  <a:gd name="connsiteX14" fmla="*/ 3363263 w 4639712"/>
                  <a:gd name="connsiteY14" fmla="*/ 3768516 h 5141815"/>
                  <a:gd name="connsiteX15" fmla="*/ 3511493 w 4639712"/>
                  <a:gd name="connsiteY15" fmla="*/ 2933856 h 5141815"/>
                  <a:gd name="connsiteX16" fmla="*/ 1788772 w 4639712"/>
                  <a:gd name="connsiteY16" fmla="*/ 3225676 h 5141815"/>
                  <a:gd name="connsiteX17" fmla="*/ 538461 w 4639712"/>
                  <a:gd name="connsiteY17" fmla="*/ 684240 h 5141815"/>
                  <a:gd name="connsiteX0" fmla="*/ 523492 w 4624743"/>
                  <a:gd name="connsiteY0" fmla="*/ 684240 h 5141815"/>
                  <a:gd name="connsiteX1" fmla="*/ 1886045 w 4624743"/>
                  <a:gd name="connsiteY1" fmla="*/ 1264 h 5141815"/>
                  <a:gd name="connsiteX2" fmla="*/ 2089777 w 4624743"/>
                  <a:gd name="connsiteY2" fmla="*/ 189981 h 5141815"/>
                  <a:gd name="connsiteX3" fmla="*/ 2181907 w 4624743"/>
                  <a:gd name="connsiteY3" fmla="*/ 594512 h 5141815"/>
                  <a:gd name="connsiteX4" fmla="*/ 2020728 w 4624743"/>
                  <a:gd name="connsiteY4" fmla="*/ 817924 h 5141815"/>
                  <a:gd name="connsiteX5" fmla="*/ 1160841 w 4624743"/>
                  <a:gd name="connsiteY5" fmla="*/ 1293074 h 5141815"/>
                  <a:gd name="connsiteX6" fmla="*/ 1016858 w 4624743"/>
                  <a:gd name="connsiteY6" fmla="*/ 2034439 h 5141815"/>
                  <a:gd name="connsiteX7" fmla="*/ 1977822 w 4624743"/>
                  <a:gd name="connsiteY7" fmla="*/ 1973372 h 5141815"/>
                  <a:gd name="connsiteX8" fmla="*/ 4250724 w 4624743"/>
                  <a:gd name="connsiteY8" fmla="*/ 2126007 h 5141815"/>
                  <a:gd name="connsiteX9" fmla="*/ 4026270 w 4624743"/>
                  <a:gd name="connsiteY9" fmla="*/ 4393438 h 5141815"/>
                  <a:gd name="connsiteX10" fmla="*/ 2611428 w 4624743"/>
                  <a:gd name="connsiteY10" fmla="*/ 5140045 h 5141815"/>
                  <a:gd name="connsiteX11" fmla="*/ 2376015 w 4624743"/>
                  <a:gd name="connsiteY11" fmla="*/ 4943309 h 5141815"/>
                  <a:gd name="connsiteX12" fmla="*/ 2294036 w 4624743"/>
                  <a:gd name="connsiteY12" fmla="*/ 4528627 h 5141815"/>
                  <a:gd name="connsiteX13" fmla="*/ 2476219 w 4624743"/>
                  <a:gd name="connsiteY13" fmla="*/ 4261523 h 5141815"/>
                  <a:gd name="connsiteX14" fmla="*/ 3348294 w 4624743"/>
                  <a:gd name="connsiteY14" fmla="*/ 3768516 h 5141815"/>
                  <a:gd name="connsiteX15" fmla="*/ 3496524 w 4624743"/>
                  <a:gd name="connsiteY15" fmla="*/ 2933856 h 5141815"/>
                  <a:gd name="connsiteX16" fmla="*/ 1773803 w 4624743"/>
                  <a:gd name="connsiteY16" fmla="*/ 3225676 h 5141815"/>
                  <a:gd name="connsiteX17" fmla="*/ 523492 w 4624743"/>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189298 w 4653200"/>
                  <a:gd name="connsiteY5" fmla="*/ 1293074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721787 h 5179362"/>
                  <a:gd name="connsiteX1" fmla="*/ 1925737 w 4659002"/>
                  <a:gd name="connsiteY1" fmla="*/ 774 h 5179362"/>
                  <a:gd name="connsiteX2" fmla="*/ 2124036 w 4659002"/>
                  <a:gd name="connsiteY2" fmla="*/ 227528 h 5179362"/>
                  <a:gd name="connsiteX3" fmla="*/ 2193559 w 4659002"/>
                  <a:gd name="connsiteY3" fmla="*/ 672754 h 5179362"/>
                  <a:gd name="connsiteX4" fmla="*/ 2036901 w 4659002"/>
                  <a:gd name="connsiteY4" fmla="*/ 878077 h 5179362"/>
                  <a:gd name="connsiteX5" fmla="*/ 1073724 w 4659002"/>
                  <a:gd name="connsiteY5" fmla="*/ 2071986 h 5179362"/>
                  <a:gd name="connsiteX6" fmla="*/ 2064079 w 4659002"/>
                  <a:gd name="connsiteY6" fmla="*/ 1967965 h 5179362"/>
                  <a:gd name="connsiteX7" fmla="*/ 4284983 w 4659002"/>
                  <a:gd name="connsiteY7" fmla="*/ 2163554 h 5179362"/>
                  <a:gd name="connsiteX8" fmla="*/ 4060529 w 4659002"/>
                  <a:gd name="connsiteY8" fmla="*/ 4430985 h 5179362"/>
                  <a:gd name="connsiteX9" fmla="*/ 2645687 w 4659002"/>
                  <a:gd name="connsiteY9" fmla="*/ 5177592 h 5179362"/>
                  <a:gd name="connsiteX10" fmla="*/ 2410274 w 4659002"/>
                  <a:gd name="connsiteY10" fmla="*/ 4980856 h 5179362"/>
                  <a:gd name="connsiteX11" fmla="*/ 2314731 w 4659002"/>
                  <a:gd name="connsiteY11" fmla="*/ 4502873 h 5179362"/>
                  <a:gd name="connsiteX12" fmla="*/ 2415526 w 4659002"/>
                  <a:gd name="connsiteY12" fmla="*/ 4299070 h 5179362"/>
                  <a:gd name="connsiteX13" fmla="*/ 3375770 w 4659002"/>
                  <a:gd name="connsiteY13" fmla="*/ 3790238 h 5179362"/>
                  <a:gd name="connsiteX14" fmla="*/ 3530783 w 4659002"/>
                  <a:gd name="connsiteY14" fmla="*/ 2971403 h 5179362"/>
                  <a:gd name="connsiteX15" fmla="*/ 1780934 w 4659002"/>
                  <a:gd name="connsiteY15" fmla="*/ 3236094 h 5179362"/>
                  <a:gd name="connsiteX16" fmla="*/ 557751 w 4659002"/>
                  <a:gd name="connsiteY16" fmla="*/ 721787 h 517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9002" h="5179362">
                    <a:moveTo>
                      <a:pt x="557751" y="721787"/>
                    </a:moveTo>
                    <a:cubicBezTo>
                      <a:pt x="942175" y="315943"/>
                      <a:pt x="1430176" y="50928"/>
                      <a:pt x="1925737" y="774"/>
                    </a:cubicBezTo>
                    <a:cubicBezTo>
                      <a:pt x="1999147" y="-9042"/>
                      <a:pt x="2092307" y="74878"/>
                      <a:pt x="2124036" y="227528"/>
                    </a:cubicBezTo>
                    <a:lnTo>
                      <a:pt x="2193559" y="672754"/>
                    </a:lnTo>
                    <a:cubicBezTo>
                      <a:pt x="2207472" y="766147"/>
                      <a:pt x="2109876" y="863147"/>
                      <a:pt x="2036901" y="878077"/>
                    </a:cubicBezTo>
                    <a:cubicBezTo>
                      <a:pt x="1791129" y="928361"/>
                      <a:pt x="695415" y="1356799"/>
                      <a:pt x="1073724" y="2071986"/>
                    </a:cubicBezTo>
                    <a:cubicBezTo>
                      <a:pt x="1230479" y="2316935"/>
                      <a:pt x="1563073" y="2156843"/>
                      <a:pt x="2064079" y="1967965"/>
                    </a:cubicBezTo>
                    <a:cubicBezTo>
                      <a:pt x="2599291" y="1766191"/>
                      <a:pt x="3513467" y="1271496"/>
                      <a:pt x="4284983" y="2163554"/>
                    </a:cubicBezTo>
                    <a:cubicBezTo>
                      <a:pt x="5020897" y="3027039"/>
                      <a:pt x="4521359" y="3973174"/>
                      <a:pt x="4060529" y="4430985"/>
                    </a:cubicBezTo>
                    <a:cubicBezTo>
                      <a:pt x="3564380" y="4923884"/>
                      <a:pt x="3048383" y="5129556"/>
                      <a:pt x="2645687" y="5177592"/>
                    </a:cubicBezTo>
                    <a:cubicBezTo>
                      <a:pt x="2569573" y="5190112"/>
                      <a:pt x="2438074" y="5137436"/>
                      <a:pt x="2410274" y="4980856"/>
                    </a:cubicBezTo>
                    <a:lnTo>
                      <a:pt x="2314731" y="4502873"/>
                    </a:lnTo>
                    <a:cubicBezTo>
                      <a:pt x="2303401" y="4406897"/>
                      <a:pt x="2312780" y="4329755"/>
                      <a:pt x="2415526" y="4299070"/>
                    </a:cubicBezTo>
                    <a:cubicBezTo>
                      <a:pt x="2663899" y="4224894"/>
                      <a:pt x="3189894" y="4011516"/>
                      <a:pt x="3375770" y="3790238"/>
                    </a:cubicBezTo>
                    <a:cubicBezTo>
                      <a:pt x="3561646" y="3568960"/>
                      <a:pt x="3754441" y="3281184"/>
                      <a:pt x="3530783" y="2971403"/>
                    </a:cubicBezTo>
                    <a:cubicBezTo>
                      <a:pt x="3233006" y="2505338"/>
                      <a:pt x="2378216" y="3064757"/>
                      <a:pt x="1780934" y="3236094"/>
                    </a:cubicBezTo>
                    <a:cubicBezTo>
                      <a:pt x="504562" y="3602236"/>
                      <a:pt x="-759086" y="2199213"/>
                      <a:pt x="557751" y="72178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grpSp>
      <p:sp>
        <p:nvSpPr>
          <p:cNvPr id="15"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Tree>
    <p:extLst>
      <p:ext uri="{BB962C8B-B14F-4D97-AF65-F5344CB8AC3E}">
        <p14:creationId xmlns:p14="http://schemas.microsoft.com/office/powerpoint/2010/main" val="385986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lide Divider - Plain">
    <p:spTree>
      <p:nvGrpSpPr>
        <p:cNvPr id="1" name=""/>
        <p:cNvGrpSpPr/>
        <p:nvPr/>
      </p:nvGrpSpPr>
      <p:grpSpPr>
        <a:xfrm>
          <a:off x="0" y="0"/>
          <a:ext cx="0" cy="0"/>
          <a:chOff x="0" y="0"/>
          <a:chExt cx="0" cy="0"/>
        </a:xfrm>
      </p:grpSpPr>
      <p:pic>
        <p:nvPicPr>
          <p:cNvPr id="10" name="Picture 9" descr="3.pn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902200" y="-18922"/>
            <a:ext cx="7289800" cy="3367973"/>
          </a:xfrm>
          <a:prstGeom prst="rect">
            <a:avLst/>
          </a:prstGeom>
        </p:spPr>
      </p:pic>
      <p:sp>
        <p:nvSpPr>
          <p:cNvPr id="9" name="Title 13"/>
          <p:cNvSpPr>
            <a:spLocks noGrp="1"/>
          </p:cNvSpPr>
          <p:nvPr>
            <p:ph type="title" hasCustomPrompt="1"/>
          </p:nvPr>
        </p:nvSpPr>
        <p:spPr>
          <a:xfrm>
            <a:off x="7134889" y="396851"/>
            <a:ext cx="3893976" cy="658098"/>
          </a:xfrm>
          <a:prstGeom prst="rect">
            <a:avLst/>
          </a:prstGeom>
        </p:spPr>
        <p:txBody>
          <a:bodyPr/>
          <a:lstStyle>
            <a:lvl1pPr algn="l">
              <a:defRPr b="1">
                <a:solidFill>
                  <a:schemeClr val="bg1"/>
                </a:solidFill>
              </a:defRPr>
            </a:lvl1pPr>
          </a:lstStyle>
          <a:p>
            <a:r>
              <a:rPr lang="en-US" dirty="0"/>
              <a:t>Subtitle</a:t>
            </a:r>
            <a:endParaRPr lang="en-SG" dirty="0"/>
          </a:p>
        </p:txBody>
      </p:sp>
      <p:sp>
        <p:nvSpPr>
          <p:cNvPr id="11" name="Text Placeholder 20"/>
          <p:cNvSpPr>
            <a:spLocks noGrp="1"/>
          </p:cNvSpPr>
          <p:nvPr>
            <p:ph type="body" sz="quarter" idx="13" hasCustomPrompt="1"/>
          </p:nvPr>
        </p:nvSpPr>
        <p:spPr>
          <a:xfrm>
            <a:off x="7190319" y="1617283"/>
            <a:ext cx="3826080" cy="356571"/>
          </a:xfrm>
          <a:prstGeom prst="rect">
            <a:avLst/>
          </a:prstGeom>
        </p:spPr>
        <p:txBody>
          <a:bodyPr/>
          <a:lstStyle>
            <a:lvl1pPr marL="0" indent="0">
              <a:buNone/>
              <a:defRPr sz="1400">
                <a:solidFill>
                  <a:schemeClr val="bg1"/>
                </a:solidFill>
              </a:defRPr>
            </a:lvl1pPr>
          </a:lstStyle>
          <a:p>
            <a:pPr lvl="0"/>
            <a:r>
              <a:rPr lang="en-US" dirty="0"/>
              <a:t>Date:</a:t>
            </a:r>
            <a:endParaRPr lang="en-SG" dirty="0"/>
          </a:p>
        </p:txBody>
      </p:sp>
      <p:grpSp>
        <p:nvGrpSpPr>
          <p:cNvPr id="18" name="Group 17"/>
          <p:cNvGrpSpPr/>
          <p:nvPr userDrawn="1"/>
        </p:nvGrpSpPr>
        <p:grpSpPr>
          <a:xfrm>
            <a:off x="11010901" y="6240235"/>
            <a:ext cx="887640" cy="465533"/>
            <a:chOff x="3203331" y="1985147"/>
            <a:chExt cx="5574939" cy="2923841"/>
          </a:xfrm>
        </p:grpSpPr>
        <p:sp>
          <p:nvSpPr>
            <p:cNvPr id="19" name="Freeform 18"/>
            <p:cNvSpPr/>
            <p:nvPr userDrawn="1"/>
          </p:nvSpPr>
          <p:spPr>
            <a:xfrm>
              <a:off x="4412709" y="1985147"/>
              <a:ext cx="3868735" cy="1203090"/>
            </a:xfrm>
            <a:custGeom>
              <a:avLst/>
              <a:gdLst>
                <a:gd name="connsiteX0" fmla="*/ 176243 w 3868735"/>
                <a:gd name="connsiteY0" fmla="*/ 795955 h 1203090"/>
                <a:gd name="connsiteX1" fmla="*/ 352486 w 3868735"/>
                <a:gd name="connsiteY1" fmla="*/ 972198 h 1203090"/>
                <a:gd name="connsiteX2" fmla="*/ 176243 w 3868735"/>
                <a:gd name="connsiteY2" fmla="*/ 1148441 h 1203090"/>
                <a:gd name="connsiteX3" fmla="*/ 0 w 3868735"/>
                <a:gd name="connsiteY3" fmla="*/ 972198 h 1203090"/>
                <a:gd name="connsiteX4" fmla="*/ 176243 w 3868735"/>
                <a:gd name="connsiteY4" fmla="*/ 795955 h 1203090"/>
                <a:gd name="connsiteX5" fmla="*/ 3486445 w 3868735"/>
                <a:gd name="connsiteY5" fmla="*/ 438510 h 1203090"/>
                <a:gd name="connsiteX6" fmla="*/ 3868735 w 3868735"/>
                <a:gd name="connsiteY6" fmla="*/ 820800 h 1203090"/>
                <a:gd name="connsiteX7" fmla="*/ 3486445 w 3868735"/>
                <a:gd name="connsiteY7" fmla="*/ 1203090 h 1203090"/>
                <a:gd name="connsiteX8" fmla="*/ 3104155 w 3868735"/>
                <a:gd name="connsiteY8" fmla="*/ 820800 h 1203090"/>
                <a:gd name="connsiteX9" fmla="*/ 3486445 w 3868735"/>
                <a:gd name="connsiteY9" fmla="*/ 438510 h 1203090"/>
                <a:gd name="connsiteX10" fmla="*/ 924092 w 3868735"/>
                <a:gd name="connsiteY10" fmla="*/ 247157 h 1203090"/>
                <a:gd name="connsiteX11" fmla="*/ 1148744 w 3868735"/>
                <a:gd name="connsiteY11" fmla="*/ 471809 h 1203090"/>
                <a:gd name="connsiteX12" fmla="*/ 924092 w 3868735"/>
                <a:gd name="connsiteY12" fmla="*/ 696461 h 1203090"/>
                <a:gd name="connsiteX13" fmla="*/ 699440 w 3868735"/>
                <a:gd name="connsiteY13" fmla="*/ 471809 h 1203090"/>
                <a:gd name="connsiteX14" fmla="*/ 924092 w 3868735"/>
                <a:gd name="connsiteY14" fmla="*/ 247157 h 1203090"/>
                <a:gd name="connsiteX15" fmla="*/ 2655580 w 3868735"/>
                <a:gd name="connsiteY15" fmla="*/ 57642 h 1203090"/>
                <a:gd name="connsiteX16" fmla="*/ 2992510 w 3868735"/>
                <a:gd name="connsiteY16" fmla="*/ 394572 h 1203090"/>
                <a:gd name="connsiteX17" fmla="*/ 2655580 w 3868735"/>
                <a:gd name="connsiteY17" fmla="*/ 731502 h 1203090"/>
                <a:gd name="connsiteX18" fmla="*/ 2318650 w 3868735"/>
                <a:gd name="connsiteY18" fmla="*/ 394572 h 1203090"/>
                <a:gd name="connsiteX19" fmla="*/ 2655580 w 3868735"/>
                <a:gd name="connsiteY19" fmla="*/ 57642 h 1203090"/>
                <a:gd name="connsiteX20" fmla="*/ 1813339 w 3868735"/>
                <a:gd name="connsiteY20" fmla="*/ 0 h 1203090"/>
                <a:gd name="connsiteX21" fmla="*/ 2088680 w 3868735"/>
                <a:gd name="connsiteY21" fmla="*/ 275341 h 1203090"/>
                <a:gd name="connsiteX22" fmla="*/ 1813339 w 3868735"/>
                <a:gd name="connsiteY22" fmla="*/ 550682 h 1203090"/>
                <a:gd name="connsiteX23" fmla="*/ 1537998 w 3868735"/>
                <a:gd name="connsiteY23" fmla="*/ 275341 h 1203090"/>
                <a:gd name="connsiteX24" fmla="*/ 1813339 w 3868735"/>
                <a:gd name="connsiteY24" fmla="*/ 0 h 12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68735" h="1203090">
                  <a:moveTo>
                    <a:pt x="176243" y="795955"/>
                  </a:moveTo>
                  <a:cubicBezTo>
                    <a:pt x="273579" y="795955"/>
                    <a:pt x="352486" y="874862"/>
                    <a:pt x="352486" y="972198"/>
                  </a:cubicBezTo>
                  <a:cubicBezTo>
                    <a:pt x="352486" y="1069534"/>
                    <a:pt x="273579" y="1148441"/>
                    <a:pt x="176243" y="1148441"/>
                  </a:cubicBezTo>
                  <a:cubicBezTo>
                    <a:pt x="78907" y="1148441"/>
                    <a:pt x="0" y="1069534"/>
                    <a:pt x="0" y="972198"/>
                  </a:cubicBezTo>
                  <a:cubicBezTo>
                    <a:pt x="0" y="874862"/>
                    <a:pt x="78907" y="795955"/>
                    <a:pt x="176243" y="795955"/>
                  </a:cubicBezTo>
                  <a:close/>
                  <a:moveTo>
                    <a:pt x="3486445" y="438510"/>
                  </a:moveTo>
                  <a:cubicBezTo>
                    <a:pt x="3697578" y="438510"/>
                    <a:pt x="3868735" y="609667"/>
                    <a:pt x="3868735" y="820800"/>
                  </a:cubicBezTo>
                  <a:cubicBezTo>
                    <a:pt x="3868735" y="1031933"/>
                    <a:pt x="3697578" y="1203090"/>
                    <a:pt x="3486445" y="1203090"/>
                  </a:cubicBezTo>
                  <a:cubicBezTo>
                    <a:pt x="3275312" y="1203090"/>
                    <a:pt x="3104155" y="1031933"/>
                    <a:pt x="3104155" y="820800"/>
                  </a:cubicBezTo>
                  <a:cubicBezTo>
                    <a:pt x="3104155" y="609667"/>
                    <a:pt x="3275312" y="438510"/>
                    <a:pt x="3486445" y="438510"/>
                  </a:cubicBezTo>
                  <a:close/>
                  <a:moveTo>
                    <a:pt x="924092" y="247157"/>
                  </a:moveTo>
                  <a:cubicBezTo>
                    <a:pt x="1048164" y="247157"/>
                    <a:pt x="1148744" y="347737"/>
                    <a:pt x="1148744" y="471809"/>
                  </a:cubicBezTo>
                  <a:cubicBezTo>
                    <a:pt x="1148744" y="595881"/>
                    <a:pt x="1048164" y="696461"/>
                    <a:pt x="924092" y="696461"/>
                  </a:cubicBezTo>
                  <a:cubicBezTo>
                    <a:pt x="800020" y="696461"/>
                    <a:pt x="699440" y="595881"/>
                    <a:pt x="699440" y="471809"/>
                  </a:cubicBezTo>
                  <a:cubicBezTo>
                    <a:pt x="699440" y="347737"/>
                    <a:pt x="800020" y="247157"/>
                    <a:pt x="924092" y="247157"/>
                  </a:cubicBezTo>
                  <a:close/>
                  <a:moveTo>
                    <a:pt x="2655580" y="57642"/>
                  </a:moveTo>
                  <a:cubicBezTo>
                    <a:pt x="2841661" y="57642"/>
                    <a:pt x="2992510" y="208491"/>
                    <a:pt x="2992510" y="394572"/>
                  </a:cubicBezTo>
                  <a:cubicBezTo>
                    <a:pt x="2992510" y="580653"/>
                    <a:pt x="2841661" y="731502"/>
                    <a:pt x="2655580" y="731502"/>
                  </a:cubicBezTo>
                  <a:cubicBezTo>
                    <a:pt x="2469499" y="731502"/>
                    <a:pt x="2318650" y="580653"/>
                    <a:pt x="2318650" y="394572"/>
                  </a:cubicBezTo>
                  <a:cubicBezTo>
                    <a:pt x="2318650" y="208491"/>
                    <a:pt x="2469499" y="57642"/>
                    <a:pt x="2655580" y="57642"/>
                  </a:cubicBezTo>
                  <a:close/>
                  <a:moveTo>
                    <a:pt x="1813339" y="0"/>
                  </a:moveTo>
                  <a:cubicBezTo>
                    <a:pt x="1965406" y="0"/>
                    <a:pt x="2088680" y="123274"/>
                    <a:pt x="2088680" y="275341"/>
                  </a:cubicBezTo>
                  <a:cubicBezTo>
                    <a:pt x="2088680" y="427408"/>
                    <a:pt x="1965406" y="550682"/>
                    <a:pt x="1813339" y="550682"/>
                  </a:cubicBezTo>
                  <a:cubicBezTo>
                    <a:pt x="1661272" y="550682"/>
                    <a:pt x="1537998" y="427408"/>
                    <a:pt x="1537998" y="275341"/>
                  </a:cubicBezTo>
                  <a:cubicBezTo>
                    <a:pt x="1537998" y="123274"/>
                    <a:pt x="1661272" y="0"/>
                    <a:pt x="1813339" y="0"/>
                  </a:cubicBezTo>
                  <a:close/>
                </a:path>
              </a:pathLst>
            </a:custGeom>
            <a:solidFill>
              <a:srgbClr val="E4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20" name="Group 19"/>
            <p:cNvGrpSpPr/>
            <p:nvPr userDrawn="1"/>
          </p:nvGrpSpPr>
          <p:grpSpPr>
            <a:xfrm>
              <a:off x="3203331" y="3201539"/>
              <a:ext cx="5574939" cy="1707449"/>
              <a:chOff x="3203331" y="3201539"/>
              <a:chExt cx="5574939" cy="1707449"/>
            </a:xfrm>
          </p:grpSpPr>
          <p:sp>
            <p:nvSpPr>
              <p:cNvPr id="21" name="Rounded Rectangle 20"/>
              <p:cNvSpPr/>
              <p:nvPr userDrawn="1"/>
            </p:nvSpPr>
            <p:spPr>
              <a:xfrm>
                <a:off x="4451528" y="3499945"/>
                <a:ext cx="273269" cy="956441"/>
              </a:xfrm>
              <a:prstGeom prst="roundRect">
                <a:avLst>
                  <a:gd name="adj"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2" name="Rounded Rectangle 21"/>
              <p:cNvSpPr/>
              <p:nvPr userDrawn="1"/>
            </p:nvSpPr>
            <p:spPr>
              <a:xfrm>
                <a:off x="8505001" y="3216587"/>
                <a:ext cx="273269" cy="1239798"/>
              </a:xfrm>
              <a:prstGeom prst="roundRect">
                <a:avLst>
                  <a:gd name="adj"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3" name="Freeform 22"/>
              <p:cNvSpPr/>
              <p:nvPr userDrawn="1"/>
            </p:nvSpPr>
            <p:spPr>
              <a:xfrm>
                <a:off x="4893254" y="3473404"/>
                <a:ext cx="844170" cy="982981"/>
              </a:xfrm>
              <a:custGeom>
                <a:avLst/>
                <a:gdLst>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69247 w 847335"/>
                  <a:gd name="connsiteY10" fmla="*/ 364830 h 984729"/>
                  <a:gd name="connsiteX11" fmla="*/ 558052 w 847335"/>
                  <a:gd name="connsiteY11" fmla="*/ 313643 h 984729"/>
                  <a:gd name="connsiteX12" fmla="*/ 402187 w 847335"/>
                  <a:gd name="connsiteY12" fmla="*/ 241313 h 984729"/>
                  <a:gd name="connsiteX13" fmla="*/ 293189 w 847335"/>
                  <a:gd name="connsiteY13" fmla="*/ 291894 h 984729"/>
                  <a:gd name="connsiteX14" fmla="*/ 273269 w 847335"/>
                  <a:gd name="connsiteY14" fmla="*/ 305155 h 984729"/>
                  <a:gd name="connsiteX15" fmla="*/ 273269 w 847335"/>
                  <a:gd name="connsiteY15" fmla="*/ 939183 h 984729"/>
                  <a:gd name="connsiteX16" fmla="*/ 227723 w 847335"/>
                  <a:gd name="connsiteY16" fmla="*/ 984729 h 984729"/>
                  <a:gd name="connsiteX17" fmla="*/ 45546 w 847335"/>
                  <a:gd name="connsiteY17" fmla="*/ 984729 h 984729"/>
                  <a:gd name="connsiteX18" fmla="*/ 0 w 847335"/>
                  <a:gd name="connsiteY18" fmla="*/ 939183 h 984729"/>
                  <a:gd name="connsiteX19" fmla="*/ 0 w 847335"/>
                  <a:gd name="connsiteY19" fmla="*/ 73834 h 984729"/>
                  <a:gd name="connsiteX20" fmla="*/ 45546 w 847335"/>
                  <a:gd name="connsiteY20" fmla="*/ 28288 h 984729"/>
                  <a:gd name="connsiteX21" fmla="*/ 227723 w 847335"/>
                  <a:gd name="connsiteY21" fmla="*/ 28288 h 984729"/>
                  <a:gd name="connsiteX22" fmla="*/ 273269 w 847335"/>
                  <a:gd name="connsiteY22" fmla="*/ 73834 h 984729"/>
                  <a:gd name="connsiteX23" fmla="*/ 273269 w 847335"/>
                  <a:gd name="connsiteY23" fmla="*/ 91992 h 984729"/>
                  <a:gd name="connsiteX24" fmla="*/ 317508 w 847335"/>
                  <a:gd name="connsiteY24" fmla="*/ 57298 h 984729"/>
                  <a:gd name="connsiteX25" fmla="*/ 490574 w 847335"/>
                  <a:gd name="connsiteY25"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58052 w 847335"/>
                  <a:gd name="connsiteY10" fmla="*/ 313643 h 984729"/>
                  <a:gd name="connsiteX11" fmla="*/ 402187 w 847335"/>
                  <a:gd name="connsiteY11" fmla="*/ 241313 h 984729"/>
                  <a:gd name="connsiteX12" fmla="*/ 293189 w 847335"/>
                  <a:gd name="connsiteY12" fmla="*/ 291894 h 984729"/>
                  <a:gd name="connsiteX13" fmla="*/ 273269 w 847335"/>
                  <a:gd name="connsiteY13" fmla="*/ 305155 h 984729"/>
                  <a:gd name="connsiteX14" fmla="*/ 273269 w 847335"/>
                  <a:gd name="connsiteY14" fmla="*/ 939183 h 984729"/>
                  <a:gd name="connsiteX15" fmla="*/ 227723 w 847335"/>
                  <a:gd name="connsiteY15" fmla="*/ 984729 h 984729"/>
                  <a:gd name="connsiteX16" fmla="*/ 45546 w 847335"/>
                  <a:gd name="connsiteY16" fmla="*/ 984729 h 984729"/>
                  <a:gd name="connsiteX17" fmla="*/ 0 w 847335"/>
                  <a:gd name="connsiteY17" fmla="*/ 939183 h 984729"/>
                  <a:gd name="connsiteX18" fmla="*/ 0 w 847335"/>
                  <a:gd name="connsiteY18" fmla="*/ 73834 h 984729"/>
                  <a:gd name="connsiteX19" fmla="*/ 45546 w 847335"/>
                  <a:gd name="connsiteY19" fmla="*/ 28288 h 984729"/>
                  <a:gd name="connsiteX20" fmla="*/ 227723 w 847335"/>
                  <a:gd name="connsiteY20" fmla="*/ 28288 h 984729"/>
                  <a:gd name="connsiteX21" fmla="*/ 273269 w 847335"/>
                  <a:gd name="connsiteY21" fmla="*/ 73834 h 984729"/>
                  <a:gd name="connsiteX22" fmla="*/ 273269 w 847335"/>
                  <a:gd name="connsiteY22" fmla="*/ 91992 h 984729"/>
                  <a:gd name="connsiteX23" fmla="*/ 317508 w 847335"/>
                  <a:gd name="connsiteY23" fmla="*/ 57298 h 984729"/>
                  <a:gd name="connsiteX24" fmla="*/ 490574 w 847335"/>
                  <a:gd name="connsiteY24"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7335 w 847335"/>
                  <a:gd name="connsiteY3" fmla="*/ 351966 h 984729"/>
                  <a:gd name="connsiteX4" fmla="*/ 847335 w 847335"/>
                  <a:gd name="connsiteY4" fmla="*/ 938625 h 984729"/>
                  <a:gd name="connsiteX5" fmla="*/ 801232 w 847335"/>
                  <a:gd name="connsiteY5" fmla="*/ 984728 h 984729"/>
                  <a:gd name="connsiteX6" fmla="*/ 616823 w 847335"/>
                  <a:gd name="connsiteY6" fmla="*/ 984728 h 984729"/>
                  <a:gd name="connsiteX7" fmla="*/ 570720 w 847335"/>
                  <a:gd name="connsiteY7" fmla="*/ 938625 h 984729"/>
                  <a:gd name="connsiteX8" fmla="*/ 570720 w 847335"/>
                  <a:gd name="connsiteY8" fmla="*/ 364849 h 984729"/>
                  <a:gd name="connsiteX9" fmla="*/ 558052 w 847335"/>
                  <a:gd name="connsiteY9" fmla="*/ 313643 h 984729"/>
                  <a:gd name="connsiteX10" fmla="*/ 402187 w 847335"/>
                  <a:gd name="connsiteY10" fmla="*/ 241313 h 984729"/>
                  <a:gd name="connsiteX11" fmla="*/ 293189 w 847335"/>
                  <a:gd name="connsiteY11" fmla="*/ 291894 h 984729"/>
                  <a:gd name="connsiteX12" fmla="*/ 273269 w 847335"/>
                  <a:gd name="connsiteY12" fmla="*/ 305155 h 984729"/>
                  <a:gd name="connsiteX13" fmla="*/ 273269 w 847335"/>
                  <a:gd name="connsiteY13" fmla="*/ 939183 h 984729"/>
                  <a:gd name="connsiteX14" fmla="*/ 227723 w 847335"/>
                  <a:gd name="connsiteY14" fmla="*/ 984729 h 984729"/>
                  <a:gd name="connsiteX15" fmla="*/ 45546 w 847335"/>
                  <a:gd name="connsiteY15" fmla="*/ 984729 h 984729"/>
                  <a:gd name="connsiteX16" fmla="*/ 0 w 847335"/>
                  <a:gd name="connsiteY16" fmla="*/ 939183 h 984729"/>
                  <a:gd name="connsiteX17" fmla="*/ 0 w 847335"/>
                  <a:gd name="connsiteY17" fmla="*/ 73834 h 984729"/>
                  <a:gd name="connsiteX18" fmla="*/ 45546 w 847335"/>
                  <a:gd name="connsiteY18" fmla="*/ 28288 h 984729"/>
                  <a:gd name="connsiteX19" fmla="*/ 227723 w 847335"/>
                  <a:gd name="connsiteY19" fmla="*/ 28288 h 984729"/>
                  <a:gd name="connsiteX20" fmla="*/ 273269 w 847335"/>
                  <a:gd name="connsiteY20" fmla="*/ 73834 h 984729"/>
                  <a:gd name="connsiteX21" fmla="*/ 273269 w 847335"/>
                  <a:gd name="connsiteY21" fmla="*/ 91992 h 984729"/>
                  <a:gd name="connsiteX22" fmla="*/ 317508 w 847335"/>
                  <a:gd name="connsiteY22" fmla="*/ 57298 h 984729"/>
                  <a:gd name="connsiteX23" fmla="*/ 490574 w 847335"/>
                  <a:gd name="connsiteY23"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859 h 985413"/>
                  <a:gd name="connsiteX1" fmla="*/ 847335 w 847335"/>
                  <a:gd name="connsiteY1" fmla="*/ 352650 h 985413"/>
                  <a:gd name="connsiteX2" fmla="*/ 847335 w 847335"/>
                  <a:gd name="connsiteY2" fmla="*/ 939309 h 985413"/>
                  <a:gd name="connsiteX3" fmla="*/ 801232 w 847335"/>
                  <a:gd name="connsiteY3" fmla="*/ 985412 h 985413"/>
                  <a:gd name="connsiteX4" fmla="*/ 616823 w 847335"/>
                  <a:gd name="connsiteY4" fmla="*/ 985412 h 985413"/>
                  <a:gd name="connsiteX5" fmla="*/ 570720 w 847335"/>
                  <a:gd name="connsiteY5" fmla="*/ 939309 h 985413"/>
                  <a:gd name="connsiteX6" fmla="*/ 570720 w 847335"/>
                  <a:gd name="connsiteY6" fmla="*/ 365533 h 985413"/>
                  <a:gd name="connsiteX7" fmla="*/ 558052 w 847335"/>
                  <a:gd name="connsiteY7" fmla="*/ 314327 h 985413"/>
                  <a:gd name="connsiteX8" fmla="*/ 402187 w 847335"/>
                  <a:gd name="connsiteY8" fmla="*/ 241997 h 985413"/>
                  <a:gd name="connsiteX9" fmla="*/ 293189 w 847335"/>
                  <a:gd name="connsiteY9" fmla="*/ 292578 h 985413"/>
                  <a:gd name="connsiteX10" fmla="*/ 273269 w 847335"/>
                  <a:gd name="connsiteY10" fmla="*/ 305839 h 985413"/>
                  <a:gd name="connsiteX11" fmla="*/ 273269 w 847335"/>
                  <a:gd name="connsiteY11" fmla="*/ 939867 h 985413"/>
                  <a:gd name="connsiteX12" fmla="*/ 227723 w 847335"/>
                  <a:gd name="connsiteY12" fmla="*/ 985413 h 985413"/>
                  <a:gd name="connsiteX13" fmla="*/ 45546 w 847335"/>
                  <a:gd name="connsiteY13" fmla="*/ 985413 h 985413"/>
                  <a:gd name="connsiteX14" fmla="*/ 0 w 847335"/>
                  <a:gd name="connsiteY14" fmla="*/ 939867 h 985413"/>
                  <a:gd name="connsiteX15" fmla="*/ 0 w 847335"/>
                  <a:gd name="connsiteY15" fmla="*/ 74518 h 985413"/>
                  <a:gd name="connsiteX16" fmla="*/ 45546 w 847335"/>
                  <a:gd name="connsiteY16" fmla="*/ 28972 h 985413"/>
                  <a:gd name="connsiteX17" fmla="*/ 227723 w 847335"/>
                  <a:gd name="connsiteY17" fmla="*/ 28972 h 985413"/>
                  <a:gd name="connsiteX18" fmla="*/ 273269 w 847335"/>
                  <a:gd name="connsiteY18" fmla="*/ 74518 h 985413"/>
                  <a:gd name="connsiteX19" fmla="*/ 273269 w 847335"/>
                  <a:gd name="connsiteY19" fmla="*/ 92676 h 985413"/>
                  <a:gd name="connsiteX20" fmla="*/ 317508 w 847335"/>
                  <a:gd name="connsiteY20" fmla="*/ 57982 h 985413"/>
                  <a:gd name="connsiteX21" fmla="*/ 490574 w 847335"/>
                  <a:gd name="connsiteY21" fmla="*/ 859 h 985413"/>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490574 w 847335"/>
                  <a:gd name="connsiteY17" fmla="*/ 406 h 984960"/>
                  <a:gd name="connsiteX0" fmla="*/ 273269 w 847335"/>
                  <a:gd name="connsiteY0" fmla="*/ 63704 h 956441"/>
                  <a:gd name="connsiteX1" fmla="*/ 847335 w 847335"/>
                  <a:gd name="connsiteY1" fmla="*/ 323678 h 956441"/>
                  <a:gd name="connsiteX2" fmla="*/ 847335 w 847335"/>
                  <a:gd name="connsiteY2" fmla="*/ 910337 h 956441"/>
                  <a:gd name="connsiteX3" fmla="*/ 801232 w 847335"/>
                  <a:gd name="connsiteY3" fmla="*/ 956440 h 956441"/>
                  <a:gd name="connsiteX4" fmla="*/ 616823 w 847335"/>
                  <a:gd name="connsiteY4" fmla="*/ 956440 h 956441"/>
                  <a:gd name="connsiteX5" fmla="*/ 570720 w 847335"/>
                  <a:gd name="connsiteY5" fmla="*/ 910337 h 956441"/>
                  <a:gd name="connsiteX6" fmla="*/ 570720 w 847335"/>
                  <a:gd name="connsiteY6" fmla="*/ 336561 h 956441"/>
                  <a:gd name="connsiteX7" fmla="*/ 273269 w 847335"/>
                  <a:gd name="connsiteY7" fmla="*/ 276867 h 956441"/>
                  <a:gd name="connsiteX8" fmla="*/ 273269 w 847335"/>
                  <a:gd name="connsiteY8" fmla="*/ 910895 h 956441"/>
                  <a:gd name="connsiteX9" fmla="*/ 227723 w 847335"/>
                  <a:gd name="connsiteY9" fmla="*/ 956441 h 956441"/>
                  <a:gd name="connsiteX10" fmla="*/ 45546 w 847335"/>
                  <a:gd name="connsiteY10" fmla="*/ 956441 h 956441"/>
                  <a:gd name="connsiteX11" fmla="*/ 0 w 847335"/>
                  <a:gd name="connsiteY11" fmla="*/ 910895 h 956441"/>
                  <a:gd name="connsiteX12" fmla="*/ 0 w 847335"/>
                  <a:gd name="connsiteY12" fmla="*/ 45546 h 956441"/>
                  <a:gd name="connsiteX13" fmla="*/ 45546 w 847335"/>
                  <a:gd name="connsiteY13" fmla="*/ 0 h 956441"/>
                  <a:gd name="connsiteX14" fmla="*/ 227723 w 847335"/>
                  <a:gd name="connsiteY14" fmla="*/ 0 h 956441"/>
                  <a:gd name="connsiteX15" fmla="*/ 273269 w 847335"/>
                  <a:gd name="connsiteY15" fmla="*/ 45546 h 956441"/>
                  <a:gd name="connsiteX16" fmla="*/ 273269 w 847335"/>
                  <a:gd name="connsiteY16" fmla="*/ 63704 h 956441"/>
                  <a:gd name="connsiteX0" fmla="*/ 273269 w 847335"/>
                  <a:gd name="connsiteY0" fmla="*/ 80235 h 972972"/>
                  <a:gd name="connsiteX1" fmla="*/ 847335 w 847335"/>
                  <a:gd name="connsiteY1" fmla="*/ 340209 h 972972"/>
                  <a:gd name="connsiteX2" fmla="*/ 847335 w 847335"/>
                  <a:gd name="connsiteY2" fmla="*/ 926868 h 972972"/>
                  <a:gd name="connsiteX3" fmla="*/ 801232 w 847335"/>
                  <a:gd name="connsiteY3" fmla="*/ 972971 h 972972"/>
                  <a:gd name="connsiteX4" fmla="*/ 616823 w 847335"/>
                  <a:gd name="connsiteY4" fmla="*/ 972971 h 972972"/>
                  <a:gd name="connsiteX5" fmla="*/ 570720 w 847335"/>
                  <a:gd name="connsiteY5" fmla="*/ 926868 h 972972"/>
                  <a:gd name="connsiteX6" fmla="*/ 570720 w 847335"/>
                  <a:gd name="connsiteY6" fmla="*/ 353092 h 972972"/>
                  <a:gd name="connsiteX7" fmla="*/ 273269 w 847335"/>
                  <a:gd name="connsiteY7" fmla="*/ 293398 h 972972"/>
                  <a:gd name="connsiteX8" fmla="*/ 273269 w 847335"/>
                  <a:gd name="connsiteY8" fmla="*/ 927426 h 972972"/>
                  <a:gd name="connsiteX9" fmla="*/ 227723 w 847335"/>
                  <a:gd name="connsiteY9" fmla="*/ 972972 h 972972"/>
                  <a:gd name="connsiteX10" fmla="*/ 45546 w 847335"/>
                  <a:gd name="connsiteY10" fmla="*/ 972972 h 972972"/>
                  <a:gd name="connsiteX11" fmla="*/ 0 w 847335"/>
                  <a:gd name="connsiteY11" fmla="*/ 927426 h 972972"/>
                  <a:gd name="connsiteX12" fmla="*/ 0 w 847335"/>
                  <a:gd name="connsiteY12" fmla="*/ 62077 h 972972"/>
                  <a:gd name="connsiteX13" fmla="*/ 45546 w 847335"/>
                  <a:gd name="connsiteY13" fmla="*/ 16531 h 972972"/>
                  <a:gd name="connsiteX14" fmla="*/ 227723 w 847335"/>
                  <a:gd name="connsiteY14" fmla="*/ 16531 h 972972"/>
                  <a:gd name="connsiteX15" fmla="*/ 273269 w 847335"/>
                  <a:gd name="connsiteY15" fmla="*/ 62077 h 972972"/>
                  <a:gd name="connsiteX16" fmla="*/ 273269 w 847335"/>
                  <a:gd name="connsiteY16" fmla="*/ 80235 h 972972"/>
                  <a:gd name="connsiteX0" fmla="*/ 273269 w 847335"/>
                  <a:gd name="connsiteY0" fmla="*/ 99670 h 992407"/>
                  <a:gd name="connsiteX1" fmla="*/ 847335 w 847335"/>
                  <a:gd name="connsiteY1" fmla="*/ 359644 h 992407"/>
                  <a:gd name="connsiteX2" fmla="*/ 847335 w 847335"/>
                  <a:gd name="connsiteY2" fmla="*/ 946303 h 992407"/>
                  <a:gd name="connsiteX3" fmla="*/ 801232 w 847335"/>
                  <a:gd name="connsiteY3" fmla="*/ 992406 h 992407"/>
                  <a:gd name="connsiteX4" fmla="*/ 616823 w 847335"/>
                  <a:gd name="connsiteY4" fmla="*/ 992406 h 992407"/>
                  <a:gd name="connsiteX5" fmla="*/ 570720 w 847335"/>
                  <a:gd name="connsiteY5" fmla="*/ 946303 h 992407"/>
                  <a:gd name="connsiteX6" fmla="*/ 570720 w 847335"/>
                  <a:gd name="connsiteY6" fmla="*/ 372527 h 992407"/>
                  <a:gd name="connsiteX7" fmla="*/ 273269 w 847335"/>
                  <a:gd name="connsiteY7" fmla="*/ 312833 h 992407"/>
                  <a:gd name="connsiteX8" fmla="*/ 273269 w 847335"/>
                  <a:gd name="connsiteY8" fmla="*/ 946861 h 992407"/>
                  <a:gd name="connsiteX9" fmla="*/ 227723 w 847335"/>
                  <a:gd name="connsiteY9" fmla="*/ 992407 h 992407"/>
                  <a:gd name="connsiteX10" fmla="*/ 45546 w 847335"/>
                  <a:gd name="connsiteY10" fmla="*/ 992407 h 992407"/>
                  <a:gd name="connsiteX11" fmla="*/ 0 w 847335"/>
                  <a:gd name="connsiteY11" fmla="*/ 946861 h 992407"/>
                  <a:gd name="connsiteX12" fmla="*/ 0 w 847335"/>
                  <a:gd name="connsiteY12" fmla="*/ 81512 h 992407"/>
                  <a:gd name="connsiteX13" fmla="*/ 45546 w 847335"/>
                  <a:gd name="connsiteY13" fmla="*/ 35966 h 992407"/>
                  <a:gd name="connsiteX14" fmla="*/ 227723 w 847335"/>
                  <a:gd name="connsiteY14" fmla="*/ 35966 h 992407"/>
                  <a:gd name="connsiteX15" fmla="*/ 273269 w 847335"/>
                  <a:gd name="connsiteY15" fmla="*/ 81512 h 992407"/>
                  <a:gd name="connsiteX16" fmla="*/ 273269 w 847335"/>
                  <a:gd name="connsiteY16" fmla="*/ 99670 h 992407"/>
                  <a:gd name="connsiteX0" fmla="*/ 273269 w 847335"/>
                  <a:gd name="connsiteY0" fmla="*/ 96236 h 988973"/>
                  <a:gd name="connsiteX1" fmla="*/ 847335 w 847335"/>
                  <a:gd name="connsiteY1" fmla="*/ 356210 h 988973"/>
                  <a:gd name="connsiteX2" fmla="*/ 847335 w 847335"/>
                  <a:gd name="connsiteY2" fmla="*/ 942869 h 988973"/>
                  <a:gd name="connsiteX3" fmla="*/ 801232 w 847335"/>
                  <a:gd name="connsiteY3" fmla="*/ 988972 h 988973"/>
                  <a:gd name="connsiteX4" fmla="*/ 616823 w 847335"/>
                  <a:gd name="connsiteY4" fmla="*/ 988972 h 988973"/>
                  <a:gd name="connsiteX5" fmla="*/ 570720 w 847335"/>
                  <a:gd name="connsiteY5" fmla="*/ 942869 h 988973"/>
                  <a:gd name="connsiteX6" fmla="*/ 570720 w 847335"/>
                  <a:gd name="connsiteY6" fmla="*/ 369093 h 988973"/>
                  <a:gd name="connsiteX7" fmla="*/ 273269 w 847335"/>
                  <a:gd name="connsiteY7" fmla="*/ 309399 h 988973"/>
                  <a:gd name="connsiteX8" fmla="*/ 273269 w 847335"/>
                  <a:gd name="connsiteY8" fmla="*/ 943427 h 988973"/>
                  <a:gd name="connsiteX9" fmla="*/ 227723 w 847335"/>
                  <a:gd name="connsiteY9" fmla="*/ 988973 h 988973"/>
                  <a:gd name="connsiteX10" fmla="*/ 45546 w 847335"/>
                  <a:gd name="connsiteY10" fmla="*/ 988973 h 988973"/>
                  <a:gd name="connsiteX11" fmla="*/ 0 w 847335"/>
                  <a:gd name="connsiteY11" fmla="*/ 943427 h 988973"/>
                  <a:gd name="connsiteX12" fmla="*/ 0 w 847335"/>
                  <a:gd name="connsiteY12" fmla="*/ 78078 h 988973"/>
                  <a:gd name="connsiteX13" fmla="*/ 45546 w 847335"/>
                  <a:gd name="connsiteY13" fmla="*/ 32532 h 988973"/>
                  <a:gd name="connsiteX14" fmla="*/ 227723 w 847335"/>
                  <a:gd name="connsiteY14" fmla="*/ 32532 h 988973"/>
                  <a:gd name="connsiteX15" fmla="*/ 273269 w 847335"/>
                  <a:gd name="connsiteY15" fmla="*/ 78078 h 988973"/>
                  <a:gd name="connsiteX16" fmla="*/ 273269 w 847335"/>
                  <a:gd name="connsiteY16" fmla="*/ 96236 h 988973"/>
                  <a:gd name="connsiteX0" fmla="*/ 273269 w 847335"/>
                  <a:gd name="connsiteY0" fmla="*/ 91520 h 984257"/>
                  <a:gd name="connsiteX1" fmla="*/ 847335 w 847335"/>
                  <a:gd name="connsiteY1" fmla="*/ 351494 h 984257"/>
                  <a:gd name="connsiteX2" fmla="*/ 847335 w 847335"/>
                  <a:gd name="connsiteY2" fmla="*/ 938153 h 984257"/>
                  <a:gd name="connsiteX3" fmla="*/ 801232 w 847335"/>
                  <a:gd name="connsiteY3" fmla="*/ 984256 h 984257"/>
                  <a:gd name="connsiteX4" fmla="*/ 616823 w 847335"/>
                  <a:gd name="connsiteY4" fmla="*/ 984256 h 984257"/>
                  <a:gd name="connsiteX5" fmla="*/ 570720 w 847335"/>
                  <a:gd name="connsiteY5" fmla="*/ 938153 h 984257"/>
                  <a:gd name="connsiteX6" fmla="*/ 570720 w 847335"/>
                  <a:gd name="connsiteY6" fmla="*/ 364377 h 984257"/>
                  <a:gd name="connsiteX7" fmla="*/ 273269 w 847335"/>
                  <a:gd name="connsiteY7" fmla="*/ 304683 h 984257"/>
                  <a:gd name="connsiteX8" fmla="*/ 273269 w 847335"/>
                  <a:gd name="connsiteY8" fmla="*/ 938711 h 984257"/>
                  <a:gd name="connsiteX9" fmla="*/ 227723 w 847335"/>
                  <a:gd name="connsiteY9" fmla="*/ 984257 h 984257"/>
                  <a:gd name="connsiteX10" fmla="*/ 45546 w 847335"/>
                  <a:gd name="connsiteY10" fmla="*/ 984257 h 984257"/>
                  <a:gd name="connsiteX11" fmla="*/ 0 w 847335"/>
                  <a:gd name="connsiteY11" fmla="*/ 938711 h 984257"/>
                  <a:gd name="connsiteX12" fmla="*/ 0 w 847335"/>
                  <a:gd name="connsiteY12" fmla="*/ 73362 h 984257"/>
                  <a:gd name="connsiteX13" fmla="*/ 45546 w 847335"/>
                  <a:gd name="connsiteY13" fmla="*/ 27816 h 984257"/>
                  <a:gd name="connsiteX14" fmla="*/ 227723 w 847335"/>
                  <a:gd name="connsiteY14" fmla="*/ 27816 h 984257"/>
                  <a:gd name="connsiteX15" fmla="*/ 273269 w 847335"/>
                  <a:gd name="connsiteY15" fmla="*/ 73362 h 984257"/>
                  <a:gd name="connsiteX16" fmla="*/ 273269 w 847335"/>
                  <a:gd name="connsiteY16" fmla="*/ 91520 h 984257"/>
                  <a:gd name="connsiteX0" fmla="*/ 273269 w 847335"/>
                  <a:gd name="connsiteY0" fmla="*/ 100887 h 993624"/>
                  <a:gd name="connsiteX1" fmla="*/ 847335 w 847335"/>
                  <a:gd name="connsiteY1" fmla="*/ 360861 h 993624"/>
                  <a:gd name="connsiteX2" fmla="*/ 847335 w 847335"/>
                  <a:gd name="connsiteY2" fmla="*/ 947520 h 993624"/>
                  <a:gd name="connsiteX3" fmla="*/ 801232 w 847335"/>
                  <a:gd name="connsiteY3" fmla="*/ 993623 h 993624"/>
                  <a:gd name="connsiteX4" fmla="*/ 616823 w 847335"/>
                  <a:gd name="connsiteY4" fmla="*/ 993623 h 993624"/>
                  <a:gd name="connsiteX5" fmla="*/ 570720 w 847335"/>
                  <a:gd name="connsiteY5" fmla="*/ 947520 h 993624"/>
                  <a:gd name="connsiteX6" fmla="*/ 570720 w 847335"/>
                  <a:gd name="connsiteY6" fmla="*/ 373744 h 993624"/>
                  <a:gd name="connsiteX7" fmla="*/ 273269 w 847335"/>
                  <a:gd name="connsiteY7" fmla="*/ 314050 h 993624"/>
                  <a:gd name="connsiteX8" fmla="*/ 273269 w 847335"/>
                  <a:gd name="connsiteY8" fmla="*/ 948078 h 993624"/>
                  <a:gd name="connsiteX9" fmla="*/ 227723 w 847335"/>
                  <a:gd name="connsiteY9" fmla="*/ 993624 h 993624"/>
                  <a:gd name="connsiteX10" fmla="*/ 45546 w 847335"/>
                  <a:gd name="connsiteY10" fmla="*/ 993624 h 993624"/>
                  <a:gd name="connsiteX11" fmla="*/ 0 w 847335"/>
                  <a:gd name="connsiteY11" fmla="*/ 948078 h 993624"/>
                  <a:gd name="connsiteX12" fmla="*/ 0 w 847335"/>
                  <a:gd name="connsiteY12" fmla="*/ 82729 h 993624"/>
                  <a:gd name="connsiteX13" fmla="*/ 45546 w 847335"/>
                  <a:gd name="connsiteY13" fmla="*/ 37183 h 993624"/>
                  <a:gd name="connsiteX14" fmla="*/ 227723 w 847335"/>
                  <a:gd name="connsiteY14" fmla="*/ 37183 h 993624"/>
                  <a:gd name="connsiteX15" fmla="*/ 273269 w 847335"/>
                  <a:gd name="connsiteY15" fmla="*/ 82729 h 993624"/>
                  <a:gd name="connsiteX16" fmla="*/ 273269 w 847335"/>
                  <a:gd name="connsiteY16" fmla="*/ 100887 h 993624"/>
                  <a:gd name="connsiteX0" fmla="*/ 273269 w 847335"/>
                  <a:gd name="connsiteY0" fmla="*/ 97401 h 990138"/>
                  <a:gd name="connsiteX1" fmla="*/ 847335 w 847335"/>
                  <a:gd name="connsiteY1" fmla="*/ 357375 h 990138"/>
                  <a:gd name="connsiteX2" fmla="*/ 847335 w 847335"/>
                  <a:gd name="connsiteY2" fmla="*/ 944034 h 990138"/>
                  <a:gd name="connsiteX3" fmla="*/ 801232 w 847335"/>
                  <a:gd name="connsiteY3" fmla="*/ 990137 h 990138"/>
                  <a:gd name="connsiteX4" fmla="*/ 616823 w 847335"/>
                  <a:gd name="connsiteY4" fmla="*/ 990137 h 990138"/>
                  <a:gd name="connsiteX5" fmla="*/ 570720 w 847335"/>
                  <a:gd name="connsiteY5" fmla="*/ 944034 h 990138"/>
                  <a:gd name="connsiteX6" fmla="*/ 570720 w 847335"/>
                  <a:gd name="connsiteY6" fmla="*/ 370258 h 990138"/>
                  <a:gd name="connsiteX7" fmla="*/ 273269 w 847335"/>
                  <a:gd name="connsiteY7" fmla="*/ 310564 h 990138"/>
                  <a:gd name="connsiteX8" fmla="*/ 273269 w 847335"/>
                  <a:gd name="connsiteY8" fmla="*/ 944592 h 990138"/>
                  <a:gd name="connsiteX9" fmla="*/ 227723 w 847335"/>
                  <a:gd name="connsiteY9" fmla="*/ 990138 h 990138"/>
                  <a:gd name="connsiteX10" fmla="*/ 45546 w 847335"/>
                  <a:gd name="connsiteY10" fmla="*/ 990138 h 990138"/>
                  <a:gd name="connsiteX11" fmla="*/ 0 w 847335"/>
                  <a:gd name="connsiteY11" fmla="*/ 944592 h 990138"/>
                  <a:gd name="connsiteX12" fmla="*/ 0 w 847335"/>
                  <a:gd name="connsiteY12" fmla="*/ 79243 h 990138"/>
                  <a:gd name="connsiteX13" fmla="*/ 45546 w 847335"/>
                  <a:gd name="connsiteY13" fmla="*/ 33697 h 990138"/>
                  <a:gd name="connsiteX14" fmla="*/ 227723 w 847335"/>
                  <a:gd name="connsiteY14" fmla="*/ 33697 h 990138"/>
                  <a:gd name="connsiteX15" fmla="*/ 273269 w 847335"/>
                  <a:gd name="connsiteY15" fmla="*/ 79243 h 990138"/>
                  <a:gd name="connsiteX16" fmla="*/ 273269 w 847335"/>
                  <a:gd name="connsiteY16" fmla="*/ 97401 h 990138"/>
                  <a:gd name="connsiteX0" fmla="*/ 273269 w 847335"/>
                  <a:gd name="connsiteY0" fmla="*/ 94351 h 987088"/>
                  <a:gd name="connsiteX1" fmla="*/ 847335 w 847335"/>
                  <a:gd name="connsiteY1" fmla="*/ 354325 h 987088"/>
                  <a:gd name="connsiteX2" fmla="*/ 847335 w 847335"/>
                  <a:gd name="connsiteY2" fmla="*/ 940984 h 987088"/>
                  <a:gd name="connsiteX3" fmla="*/ 801232 w 847335"/>
                  <a:gd name="connsiteY3" fmla="*/ 987087 h 987088"/>
                  <a:gd name="connsiteX4" fmla="*/ 616823 w 847335"/>
                  <a:gd name="connsiteY4" fmla="*/ 987087 h 987088"/>
                  <a:gd name="connsiteX5" fmla="*/ 570720 w 847335"/>
                  <a:gd name="connsiteY5" fmla="*/ 940984 h 987088"/>
                  <a:gd name="connsiteX6" fmla="*/ 570720 w 847335"/>
                  <a:gd name="connsiteY6" fmla="*/ 367208 h 987088"/>
                  <a:gd name="connsiteX7" fmla="*/ 273269 w 847335"/>
                  <a:gd name="connsiteY7" fmla="*/ 307514 h 987088"/>
                  <a:gd name="connsiteX8" fmla="*/ 273269 w 847335"/>
                  <a:gd name="connsiteY8" fmla="*/ 941542 h 987088"/>
                  <a:gd name="connsiteX9" fmla="*/ 227723 w 847335"/>
                  <a:gd name="connsiteY9" fmla="*/ 987088 h 987088"/>
                  <a:gd name="connsiteX10" fmla="*/ 45546 w 847335"/>
                  <a:gd name="connsiteY10" fmla="*/ 987088 h 987088"/>
                  <a:gd name="connsiteX11" fmla="*/ 0 w 847335"/>
                  <a:gd name="connsiteY11" fmla="*/ 941542 h 987088"/>
                  <a:gd name="connsiteX12" fmla="*/ 0 w 847335"/>
                  <a:gd name="connsiteY12" fmla="*/ 76193 h 987088"/>
                  <a:gd name="connsiteX13" fmla="*/ 45546 w 847335"/>
                  <a:gd name="connsiteY13" fmla="*/ 30647 h 987088"/>
                  <a:gd name="connsiteX14" fmla="*/ 227723 w 847335"/>
                  <a:gd name="connsiteY14" fmla="*/ 30647 h 987088"/>
                  <a:gd name="connsiteX15" fmla="*/ 273269 w 847335"/>
                  <a:gd name="connsiteY15" fmla="*/ 76193 h 987088"/>
                  <a:gd name="connsiteX16" fmla="*/ 273269 w 847335"/>
                  <a:gd name="connsiteY16" fmla="*/ 94351 h 987088"/>
                  <a:gd name="connsiteX0" fmla="*/ 273269 w 847335"/>
                  <a:gd name="connsiteY0" fmla="*/ 95465 h 988202"/>
                  <a:gd name="connsiteX1" fmla="*/ 847335 w 847335"/>
                  <a:gd name="connsiteY1" fmla="*/ 355439 h 988202"/>
                  <a:gd name="connsiteX2" fmla="*/ 847335 w 847335"/>
                  <a:gd name="connsiteY2" fmla="*/ 942098 h 988202"/>
                  <a:gd name="connsiteX3" fmla="*/ 801232 w 847335"/>
                  <a:gd name="connsiteY3" fmla="*/ 988201 h 988202"/>
                  <a:gd name="connsiteX4" fmla="*/ 616823 w 847335"/>
                  <a:gd name="connsiteY4" fmla="*/ 988201 h 988202"/>
                  <a:gd name="connsiteX5" fmla="*/ 570720 w 847335"/>
                  <a:gd name="connsiteY5" fmla="*/ 942098 h 988202"/>
                  <a:gd name="connsiteX6" fmla="*/ 570720 w 847335"/>
                  <a:gd name="connsiteY6" fmla="*/ 368322 h 988202"/>
                  <a:gd name="connsiteX7" fmla="*/ 273269 w 847335"/>
                  <a:gd name="connsiteY7" fmla="*/ 308628 h 988202"/>
                  <a:gd name="connsiteX8" fmla="*/ 273269 w 847335"/>
                  <a:gd name="connsiteY8" fmla="*/ 942656 h 988202"/>
                  <a:gd name="connsiteX9" fmla="*/ 227723 w 847335"/>
                  <a:gd name="connsiteY9" fmla="*/ 988202 h 988202"/>
                  <a:gd name="connsiteX10" fmla="*/ 45546 w 847335"/>
                  <a:gd name="connsiteY10" fmla="*/ 988202 h 988202"/>
                  <a:gd name="connsiteX11" fmla="*/ 0 w 847335"/>
                  <a:gd name="connsiteY11" fmla="*/ 942656 h 988202"/>
                  <a:gd name="connsiteX12" fmla="*/ 0 w 847335"/>
                  <a:gd name="connsiteY12" fmla="*/ 77307 h 988202"/>
                  <a:gd name="connsiteX13" fmla="*/ 45546 w 847335"/>
                  <a:gd name="connsiteY13" fmla="*/ 31761 h 988202"/>
                  <a:gd name="connsiteX14" fmla="*/ 227723 w 847335"/>
                  <a:gd name="connsiteY14" fmla="*/ 31761 h 988202"/>
                  <a:gd name="connsiteX15" fmla="*/ 273269 w 847335"/>
                  <a:gd name="connsiteY15" fmla="*/ 77307 h 988202"/>
                  <a:gd name="connsiteX16" fmla="*/ 273269 w 847335"/>
                  <a:gd name="connsiteY16" fmla="*/ 95465 h 988202"/>
                  <a:gd name="connsiteX0" fmla="*/ 273269 w 847382"/>
                  <a:gd name="connsiteY0" fmla="*/ 93984 h 986721"/>
                  <a:gd name="connsiteX1" fmla="*/ 847335 w 847382"/>
                  <a:gd name="connsiteY1" fmla="*/ 353958 h 986721"/>
                  <a:gd name="connsiteX2" fmla="*/ 847335 w 847382"/>
                  <a:gd name="connsiteY2" fmla="*/ 940617 h 986721"/>
                  <a:gd name="connsiteX3" fmla="*/ 801232 w 847382"/>
                  <a:gd name="connsiteY3" fmla="*/ 986720 h 986721"/>
                  <a:gd name="connsiteX4" fmla="*/ 616823 w 847382"/>
                  <a:gd name="connsiteY4" fmla="*/ 986720 h 986721"/>
                  <a:gd name="connsiteX5" fmla="*/ 570720 w 847382"/>
                  <a:gd name="connsiteY5" fmla="*/ 940617 h 986721"/>
                  <a:gd name="connsiteX6" fmla="*/ 570720 w 847382"/>
                  <a:gd name="connsiteY6" fmla="*/ 366841 h 986721"/>
                  <a:gd name="connsiteX7" fmla="*/ 273269 w 847382"/>
                  <a:gd name="connsiteY7" fmla="*/ 307147 h 986721"/>
                  <a:gd name="connsiteX8" fmla="*/ 273269 w 847382"/>
                  <a:gd name="connsiteY8" fmla="*/ 941175 h 986721"/>
                  <a:gd name="connsiteX9" fmla="*/ 227723 w 847382"/>
                  <a:gd name="connsiteY9" fmla="*/ 986721 h 986721"/>
                  <a:gd name="connsiteX10" fmla="*/ 45546 w 847382"/>
                  <a:gd name="connsiteY10" fmla="*/ 986721 h 986721"/>
                  <a:gd name="connsiteX11" fmla="*/ 0 w 847382"/>
                  <a:gd name="connsiteY11" fmla="*/ 941175 h 986721"/>
                  <a:gd name="connsiteX12" fmla="*/ 0 w 847382"/>
                  <a:gd name="connsiteY12" fmla="*/ 75826 h 986721"/>
                  <a:gd name="connsiteX13" fmla="*/ 45546 w 847382"/>
                  <a:gd name="connsiteY13" fmla="*/ 30280 h 986721"/>
                  <a:gd name="connsiteX14" fmla="*/ 227723 w 847382"/>
                  <a:gd name="connsiteY14" fmla="*/ 30280 h 986721"/>
                  <a:gd name="connsiteX15" fmla="*/ 273269 w 847382"/>
                  <a:gd name="connsiteY15" fmla="*/ 75826 h 986721"/>
                  <a:gd name="connsiteX16" fmla="*/ 273269 w 847382"/>
                  <a:gd name="connsiteY16" fmla="*/ 93984 h 98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382" h="986721">
                    <a:moveTo>
                      <a:pt x="273269" y="93984"/>
                    </a:moveTo>
                    <a:cubicBezTo>
                      <a:pt x="538798" y="-127917"/>
                      <a:pt x="851797" y="77418"/>
                      <a:pt x="847335" y="353958"/>
                    </a:cubicBezTo>
                    <a:lnTo>
                      <a:pt x="847335" y="940617"/>
                    </a:lnTo>
                    <a:cubicBezTo>
                      <a:pt x="847335" y="966079"/>
                      <a:pt x="826694" y="986720"/>
                      <a:pt x="801232" y="986720"/>
                    </a:cubicBezTo>
                    <a:lnTo>
                      <a:pt x="616823" y="986720"/>
                    </a:lnTo>
                    <a:cubicBezTo>
                      <a:pt x="591361" y="986720"/>
                      <a:pt x="570720" y="966079"/>
                      <a:pt x="570720" y="940617"/>
                    </a:cubicBezTo>
                    <a:lnTo>
                      <a:pt x="570720" y="366841"/>
                    </a:lnTo>
                    <a:cubicBezTo>
                      <a:pt x="550814" y="192035"/>
                      <a:pt x="363392" y="228238"/>
                      <a:pt x="273269" y="307147"/>
                    </a:cubicBezTo>
                    <a:lnTo>
                      <a:pt x="273269" y="941175"/>
                    </a:lnTo>
                    <a:cubicBezTo>
                      <a:pt x="273269" y="966329"/>
                      <a:pt x="252877" y="986721"/>
                      <a:pt x="227723" y="986721"/>
                    </a:cubicBezTo>
                    <a:lnTo>
                      <a:pt x="45546" y="986721"/>
                    </a:lnTo>
                    <a:cubicBezTo>
                      <a:pt x="20392" y="986721"/>
                      <a:pt x="0" y="966329"/>
                      <a:pt x="0" y="941175"/>
                    </a:cubicBezTo>
                    <a:lnTo>
                      <a:pt x="0" y="75826"/>
                    </a:lnTo>
                    <a:cubicBezTo>
                      <a:pt x="0" y="50672"/>
                      <a:pt x="20392" y="30280"/>
                      <a:pt x="45546" y="30280"/>
                    </a:cubicBezTo>
                    <a:lnTo>
                      <a:pt x="227723" y="30280"/>
                    </a:lnTo>
                    <a:cubicBezTo>
                      <a:pt x="252877" y="30280"/>
                      <a:pt x="273269" y="50672"/>
                      <a:pt x="273269" y="75826"/>
                    </a:cubicBezTo>
                    <a:lnTo>
                      <a:pt x="273269" y="939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4" name="Freeform 23"/>
              <p:cNvSpPr/>
              <p:nvPr userDrawn="1"/>
            </p:nvSpPr>
            <p:spPr>
              <a:xfrm>
                <a:off x="5854901" y="3480227"/>
                <a:ext cx="914388" cy="1428761"/>
              </a:xfrm>
              <a:custGeom>
                <a:avLst/>
                <a:gdLst>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434582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659068 w 925227"/>
                  <a:gd name="connsiteY15" fmla="*/ 1451704 h 1451704"/>
                  <a:gd name="connsiteX16" fmla="*/ 641946 w 925227"/>
                  <a:gd name="connsiteY16" fmla="*/ 1434582 h 1451704"/>
                  <a:gd name="connsiteX17" fmla="*/ 641946 w 925227"/>
                  <a:gd name="connsiteY17" fmla="*/ 1409178 h 1451704"/>
                  <a:gd name="connsiteX18" fmla="*/ 578901 w 925227"/>
                  <a:gd name="connsiteY18" fmla="*/ 1425362 h 1451704"/>
                  <a:gd name="connsiteX19" fmla="*/ 471138 w 925227"/>
                  <a:gd name="connsiteY19" fmla="*/ 1437189 h 1451704"/>
                  <a:gd name="connsiteX20" fmla="*/ 64319 w 925227"/>
                  <a:gd name="connsiteY20" fmla="*/ 1310281 h 1451704"/>
                  <a:gd name="connsiteX21" fmla="*/ 45113 w 925227"/>
                  <a:gd name="connsiteY21" fmla="*/ 1244202 h 1451704"/>
                  <a:gd name="connsiteX22" fmla="*/ 121662 w 925227"/>
                  <a:gd name="connsiteY22" fmla="*/ 1131629 h 1451704"/>
                  <a:gd name="connsiteX23" fmla="*/ 175849 w 925227"/>
                  <a:gd name="connsiteY23" fmla="*/ 1125646 h 1451704"/>
                  <a:gd name="connsiteX24" fmla="*/ 463211 w 925227"/>
                  <a:gd name="connsiteY24" fmla="*/ 1197703 h 1451704"/>
                  <a:gd name="connsiteX25" fmla="*/ 573799 w 925227"/>
                  <a:gd name="connsiteY25" fmla="*/ 1182010 h 1451704"/>
                  <a:gd name="connsiteX26" fmla="*/ 641946 w 925227"/>
                  <a:gd name="connsiteY26" fmla="*/ 1144973 h 1451704"/>
                  <a:gd name="connsiteX27" fmla="*/ 641946 w 925227"/>
                  <a:gd name="connsiteY27" fmla="*/ 946485 h 1451704"/>
                  <a:gd name="connsiteX28" fmla="*/ 588851 w 925227"/>
                  <a:gd name="connsiteY28" fmla="*/ 967758 h 1451704"/>
                  <a:gd name="connsiteX29" fmla="*/ 444147 w 925227"/>
                  <a:gd name="connsiteY29" fmla="*/ 986320 h 1451704"/>
                  <a:gd name="connsiteX30" fmla="*/ 327457 w 925227"/>
                  <a:gd name="connsiteY30" fmla="*/ 974341 h 1451704"/>
                  <a:gd name="connsiteX31" fmla="*/ 219988 w 925227"/>
                  <a:gd name="connsiteY31" fmla="*/ 940370 h 1451704"/>
                  <a:gd name="connsiteX32" fmla="*/ 165678 w 925227"/>
                  <a:gd name="connsiteY32" fmla="*/ 898668 h 1451704"/>
                  <a:gd name="connsiteX33" fmla="*/ 0 w 925227"/>
                  <a:gd name="connsiteY33" fmla="*/ 526428 h 1451704"/>
                  <a:gd name="connsiteX34" fmla="*/ 565660 w 925227"/>
                  <a:gd name="connsiteY34" fmla="*/ 0 h 1451704"/>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34582 h 1437349"/>
                  <a:gd name="connsiteX16" fmla="*/ 641946 w 925227"/>
                  <a:gd name="connsiteY16" fmla="*/ 1409178 h 1437349"/>
                  <a:gd name="connsiteX17" fmla="*/ 578901 w 925227"/>
                  <a:gd name="connsiteY17" fmla="*/ 1425362 h 1437349"/>
                  <a:gd name="connsiteX18" fmla="*/ 471138 w 925227"/>
                  <a:gd name="connsiteY18" fmla="*/ 1437189 h 1437349"/>
                  <a:gd name="connsiteX19" fmla="*/ 64319 w 925227"/>
                  <a:gd name="connsiteY19" fmla="*/ 1310281 h 1437349"/>
                  <a:gd name="connsiteX20" fmla="*/ 45113 w 925227"/>
                  <a:gd name="connsiteY20" fmla="*/ 1244202 h 1437349"/>
                  <a:gd name="connsiteX21" fmla="*/ 121662 w 925227"/>
                  <a:gd name="connsiteY21" fmla="*/ 1131629 h 1437349"/>
                  <a:gd name="connsiteX22" fmla="*/ 175849 w 925227"/>
                  <a:gd name="connsiteY22" fmla="*/ 1125646 h 1437349"/>
                  <a:gd name="connsiteX23" fmla="*/ 463211 w 925227"/>
                  <a:gd name="connsiteY23" fmla="*/ 1197703 h 1437349"/>
                  <a:gd name="connsiteX24" fmla="*/ 573799 w 925227"/>
                  <a:gd name="connsiteY24" fmla="*/ 1182010 h 1437349"/>
                  <a:gd name="connsiteX25" fmla="*/ 641946 w 925227"/>
                  <a:gd name="connsiteY25" fmla="*/ 1144973 h 1437349"/>
                  <a:gd name="connsiteX26" fmla="*/ 641946 w 925227"/>
                  <a:gd name="connsiteY26" fmla="*/ 946485 h 1437349"/>
                  <a:gd name="connsiteX27" fmla="*/ 588851 w 925227"/>
                  <a:gd name="connsiteY27" fmla="*/ 967758 h 1437349"/>
                  <a:gd name="connsiteX28" fmla="*/ 444147 w 925227"/>
                  <a:gd name="connsiteY28" fmla="*/ 986320 h 1437349"/>
                  <a:gd name="connsiteX29" fmla="*/ 327457 w 925227"/>
                  <a:gd name="connsiteY29" fmla="*/ 974341 h 1437349"/>
                  <a:gd name="connsiteX30" fmla="*/ 219988 w 925227"/>
                  <a:gd name="connsiteY30" fmla="*/ 940370 h 1437349"/>
                  <a:gd name="connsiteX31" fmla="*/ 165678 w 925227"/>
                  <a:gd name="connsiteY31" fmla="*/ 898668 h 1437349"/>
                  <a:gd name="connsiteX32" fmla="*/ 0 w 925227"/>
                  <a:gd name="connsiteY32" fmla="*/ 526428 h 1437349"/>
                  <a:gd name="connsiteX33" fmla="*/ 565660 w 925227"/>
                  <a:gd name="connsiteY33"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09178 h 1437349"/>
                  <a:gd name="connsiteX16" fmla="*/ 578901 w 925227"/>
                  <a:gd name="connsiteY16" fmla="*/ 1425362 h 1437349"/>
                  <a:gd name="connsiteX17" fmla="*/ 471138 w 925227"/>
                  <a:gd name="connsiteY17" fmla="*/ 1437189 h 1437349"/>
                  <a:gd name="connsiteX18" fmla="*/ 64319 w 925227"/>
                  <a:gd name="connsiteY18" fmla="*/ 1310281 h 1437349"/>
                  <a:gd name="connsiteX19" fmla="*/ 45113 w 925227"/>
                  <a:gd name="connsiteY19" fmla="*/ 1244202 h 1437349"/>
                  <a:gd name="connsiteX20" fmla="*/ 121662 w 925227"/>
                  <a:gd name="connsiteY20" fmla="*/ 1131629 h 1437349"/>
                  <a:gd name="connsiteX21" fmla="*/ 175849 w 925227"/>
                  <a:gd name="connsiteY21" fmla="*/ 1125646 h 1437349"/>
                  <a:gd name="connsiteX22" fmla="*/ 463211 w 925227"/>
                  <a:gd name="connsiteY22" fmla="*/ 1197703 h 1437349"/>
                  <a:gd name="connsiteX23" fmla="*/ 573799 w 925227"/>
                  <a:gd name="connsiteY23" fmla="*/ 1182010 h 1437349"/>
                  <a:gd name="connsiteX24" fmla="*/ 641946 w 925227"/>
                  <a:gd name="connsiteY24" fmla="*/ 1144973 h 1437349"/>
                  <a:gd name="connsiteX25" fmla="*/ 641946 w 925227"/>
                  <a:gd name="connsiteY25" fmla="*/ 946485 h 1437349"/>
                  <a:gd name="connsiteX26" fmla="*/ 588851 w 925227"/>
                  <a:gd name="connsiteY26" fmla="*/ 967758 h 1437349"/>
                  <a:gd name="connsiteX27" fmla="*/ 444147 w 925227"/>
                  <a:gd name="connsiteY27" fmla="*/ 986320 h 1437349"/>
                  <a:gd name="connsiteX28" fmla="*/ 327457 w 925227"/>
                  <a:gd name="connsiteY28" fmla="*/ 974341 h 1437349"/>
                  <a:gd name="connsiteX29" fmla="*/ 219988 w 925227"/>
                  <a:gd name="connsiteY29" fmla="*/ 940370 h 1437349"/>
                  <a:gd name="connsiteX30" fmla="*/ 165678 w 925227"/>
                  <a:gd name="connsiteY30" fmla="*/ 898668 h 1437349"/>
                  <a:gd name="connsiteX31" fmla="*/ 0 w 925227"/>
                  <a:gd name="connsiteY31" fmla="*/ 526428 h 1437349"/>
                  <a:gd name="connsiteX32" fmla="*/ 565660 w 925227"/>
                  <a:gd name="connsiteY32"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655"/>
                  <a:gd name="connsiteY0" fmla="*/ 230918 h 1437349"/>
                  <a:gd name="connsiteX1" fmla="*/ 287919 w 925655"/>
                  <a:gd name="connsiteY1" fmla="*/ 454185 h 1437349"/>
                  <a:gd name="connsiteX2" fmla="*/ 533797 w 925655"/>
                  <a:gd name="connsiteY2" fmla="*/ 761137 h 1437349"/>
                  <a:gd name="connsiteX3" fmla="*/ 641946 w 925655"/>
                  <a:gd name="connsiteY3" fmla="*/ 737405 h 1437349"/>
                  <a:gd name="connsiteX4" fmla="*/ 641946 w 925655"/>
                  <a:gd name="connsiteY4" fmla="*/ 630408 h 1437349"/>
                  <a:gd name="connsiteX5" fmla="*/ 641947 w 925655"/>
                  <a:gd name="connsiteY5" fmla="*/ 630406 h 1437349"/>
                  <a:gd name="connsiteX6" fmla="*/ 641947 w 925655"/>
                  <a:gd name="connsiteY6" fmla="*/ 248376 h 1437349"/>
                  <a:gd name="connsiteX7" fmla="*/ 603103 w 925655"/>
                  <a:gd name="connsiteY7" fmla="*/ 236240 h 1437349"/>
                  <a:gd name="connsiteX8" fmla="*/ 550642 w 925655"/>
                  <a:gd name="connsiteY8" fmla="*/ 230918 h 1437349"/>
                  <a:gd name="connsiteX9" fmla="*/ 565660 w 925655"/>
                  <a:gd name="connsiteY9" fmla="*/ 0 h 1437349"/>
                  <a:gd name="connsiteX10" fmla="*/ 881926 w 925655"/>
                  <a:gd name="connsiteY10" fmla="*/ 89906 h 1437349"/>
                  <a:gd name="connsiteX11" fmla="*/ 925227 w 925655"/>
                  <a:gd name="connsiteY11" fmla="*/ 123154 h 1437349"/>
                  <a:gd name="connsiteX12" fmla="*/ 925227 w 925655"/>
                  <a:gd name="connsiteY12" fmla="*/ 630408 h 1437349"/>
                  <a:gd name="connsiteX13" fmla="*/ 925227 w 925655"/>
                  <a:gd name="connsiteY13" fmla="*/ 724570 h 1437349"/>
                  <a:gd name="connsiteX14" fmla="*/ 925227 w 925655"/>
                  <a:gd name="connsiteY14" fmla="*/ 1084551 h 1437349"/>
                  <a:gd name="connsiteX15" fmla="*/ 578901 w 925655"/>
                  <a:gd name="connsiteY15" fmla="*/ 1425362 h 1437349"/>
                  <a:gd name="connsiteX16" fmla="*/ 471138 w 925655"/>
                  <a:gd name="connsiteY16" fmla="*/ 1437189 h 1437349"/>
                  <a:gd name="connsiteX17" fmla="*/ 64319 w 925655"/>
                  <a:gd name="connsiteY17" fmla="*/ 1310281 h 1437349"/>
                  <a:gd name="connsiteX18" fmla="*/ 45113 w 925655"/>
                  <a:gd name="connsiteY18" fmla="*/ 1244202 h 1437349"/>
                  <a:gd name="connsiteX19" fmla="*/ 121662 w 925655"/>
                  <a:gd name="connsiteY19" fmla="*/ 1131629 h 1437349"/>
                  <a:gd name="connsiteX20" fmla="*/ 175849 w 925655"/>
                  <a:gd name="connsiteY20" fmla="*/ 1125646 h 1437349"/>
                  <a:gd name="connsiteX21" fmla="*/ 463211 w 925655"/>
                  <a:gd name="connsiteY21" fmla="*/ 1197703 h 1437349"/>
                  <a:gd name="connsiteX22" fmla="*/ 573799 w 925655"/>
                  <a:gd name="connsiteY22" fmla="*/ 1182010 h 1437349"/>
                  <a:gd name="connsiteX23" fmla="*/ 641946 w 925655"/>
                  <a:gd name="connsiteY23" fmla="*/ 1144973 h 1437349"/>
                  <a:gd name="connsiteX24" fmla="*/ 641946 w 925655"/>
                  <a:gd name="connsiteY24" fmla="*/ 946485 h 1437349"/>
                  <a:gd name="connsiteX25" fmla="*/ 588851 w 925655"/>
                  <a:gd name="connsiteY25" fmla="*/ 967758 h 1437349"/>
                  <a:gd name="connsiteX26" fmla="*/ 444147 w 925655"/>
                  <a:gd name="connsiteY26" fmla="*/ 986320 h 1437349"/>
                  <a:gd name="connsiteX27" fmla="*/ 327457 w 925655"/>
                  <a:gd name="connsiteY27" fmla="*/ 974341 h 1437349"/>
                  <a:gd name="connsiteX28" fmla="*/ 219988 w 925655"/>
                  <a:gd name="connsiteY28" fmla="*/ 940370 h 1437349"/>
                  <a:gd name="connsiteX29" fmla="*/ 165678 w 925655"/>
                  <a:gd name="connsiteY29" fmla="*/ 898668 h 1437349"/>
                  <a:gd name="connsiteX30" fmla="*/ 0 w 925655"/>
                  <a:gd name="connsiteY30" fmla="*/ 526428 h 1437349"/>
                  <a:gd name="connsiteX31" fmla="*/ 565660 w 925655"/>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573799 w 926169"/>
                  <a:gd name="connsiteY22" fmla="*/ 1182010 h 1437349"/>
                  <a:gd name="connsiteX23" fmla="*/ 641946 w 926169"/>
                  <a:gd name="connsiteY23" fmla="*/ 1144973 h 1437349"/>
                  <a:gd name="connsiteX24" fmla="*/ 641946 w 926169"/>
                  <a:gd name="connsiteY24" fmla="*/ 946485 h 1437349"/>
                  <a:gd name="connsiteX25" fmla="*/ 588851 w 926169"/>
                  <a:gd name="connsiteY25" fmla="*/ 967758 h 1437349"/>
                  <a:gd name="connsiteX26" fmla="*/ 444147 w 926169"/>
                  <a:gd name="connsiteY26" fmla="*/ 986320 h 1437349"/>
                  <a:gd name="connsiteX27" fmla="*/ 327457 w 926169"/>
                  <a:gd name="connsiteY27" fmla="*/ 974341 h 1437349"/>
                  <a:gd name="connsiteX28" fmla="*/ 219988 w 926169"/>
                  <a:gd name="connsiteY28" fmla="*/ 940370 h 1437349"/>
                  <a:gd name="connsiteX29" fmla="*/ 165678 w 926169"/>
                  <a:gd name="connsiteY29" fmla="*/ 898668 h 1437349"/>
                  <a:gd name="connsiteX30" fmla="*/ 0 w 926169"/>
                  <a:gd name="connsiteY30" fmla="*/ 526428 h 1437349"/>
                  <a:gd name="connsiteX31" fmla="*/ 565660 w 926169"/>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5467 w 926169"/>
                  <a:gd name="connsiteY21" fmla="*/ 1204470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219988 w 927218"/>
                  <a:gd name="connsiteY26" fmla="*/ 940370 h 1437349"/>
                  <a:gd name="connsiteX27" fmla="*/ 165678 w 927218"/>
                  <a:gd name="connsiteY27" fmla="*/ 898668 h 1437349"/>
                  <a:gd name="connsiteX28" fmla="*/ 0 w 927218"/>
                  <a:gd name="connsiteY28" fmla="*/ 526428 h 1437349"/>
                  <a:gd name="connsiteX29" fmla="*/ 565660 w 927218"/>
                  <a:gd name="connsiteY29"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165678 w 927218"/>
                  <a:gd name="connsiteY26" fmla="*/ 898668 h 1437349"/>
                  <a:gd name="connsiteX27" fmla="*/ 0 w 927218"/>
                  <a:gd name="connsiteY27" fmla="*/ 526428 h 1437349"/>
                  <a:gd name="connsiteX28" fmla="*/ 565660 w 927218"/>
                  <a:gd name="connsiteY28"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165678 w 927218"/>
                  <a:gd name="connsiteY25" fmla="*/ 898668 h 1437349"/>
                  <a:gd name="connsiteX26" fmla="*/ 0 w 927218"/>
                  <a:gd name="connsiteY26" fmla="*/ 526428 h 1437349"/>
                  <a:gd name="connsiteX27" fmla="*/ 565660 w 927218"/>
                  <a:gd name="connsiteY27"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881926 w 927218"/>
                  <a:gd name="connsiteY10" fmla="*/ 75489 h 1422932"/>
                  <a:gd name="connsiteX11" fmla="*/ 925227 w 927218"/>
                  <a:gd name="connsiteY11" fmla="*/ 108737 h 1422932"/>
                  <a:gd name="connsiteX12" fmla="*/ 925227 w 927218"/>
                  <a:gd name="connsiteY12" fmla="*/ 615991 h 1422932"/>
                  <a:gd name="connsiteX13" fmla="*/ 925227 w 927218"/>
                  <a:gd name="connsiteY13" fmla="*/ 710153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7218"/>
                  <a:gd name="connsiteY0" fmla="*/ 242405 h 1448836"/>
                  <a:gd name="connsiteX1" fmla="*/ 287919 w 927218"/>
                  <a:gd name="connsiteY1" fmla="*/ 465672 h 1448836"/>
                  <a:gd name="connsiteX2" fmla="*/ 533797 w 927218"/>
                  <a:gd name="connsiteY2" fmla="*/ 772624 h 1448836"/>
                  <a:gd name="connsiteX3" fmla="*/ 641946 w 927218"/>
                  <a:gd name="connsiteY3" fmla="*/ 748892 h 1448836"/>
                  <a:gd name="connsiteX4" fmla="*/ 641946 w 927218"/>
                  <a:gd name="connsiteY4" fmla="*/ 641895 h 1448836"/>
                  <a:gd name="connsiteX5" fmla="*/ 641947 w 927218"/>
                  <a:gd name="connsiteY5" fmla="*/ 641893 h 1448836"/>
                  <a:gd name="connsiteX6" fmla="*/ 641947 w 927218"/>
                  <a:gd name="connsiteY6" fmla="*/ 259863 h 1448836"/>
                  <a:gd name="connsiteX7" fmla="*/ 603103 w 927218"/>
                  <a:gd name="connsiteY7" fmla="*/ 247727 h 1448836"/>
                  <a:gd name="connsiteX8" fmla="*/ 550642 w 927218"/>
                  <a:gd name="connsiteY8" fmla="*/ 242405 h 1448836"/>
                  <a:gd name="connsiteX9" fmla="*/ 556649 w 927218"/>
                  <a:gd name="connsiteY9" fmla="*/ 25904 h 1448836"/>
                  <a:gd name="connsiteX10" fmla="*/ 925227 w 927218"/>
                  <a:gd name="connsiteY10" fmla="*/ 134641 h 1448836"/>
                  <a:gd name="connsiteX11" fmla="*/ 925227 w 927218"/>
                  <a:gd name="connsiteY11" fmla="*/ 641895 h 1448836"/>
                  <a:gd name="connsiteX12" fmla="*/ 925227 w 927218"/>
                  <a:gd name="connsiteY12" fmla="*/ 736057 h 1448836"/>
                  <a:gd name="connsiteX13" fmla="*/ 926355 w 927218"/>
                  <a:gd name="connsiteY13" fmla="*/ 1119722 h 1448836"/>
                  <a:gd name="connsiteX14" fmla="*/ 578901 w 927218"/>
                  <a:gd name="connsiteY14" fmla="*/ 1436849 h 1448836"/>
                  <a:gd name="connsiteX15" fmla="*/ 471138 w 927218"/>
                  <a:gd name="connsiteY15" fmla="*/ 1448676 h 1448836"/>
                  <a:gd name="connsiteX16" fmla="*/ 64319 w 927218"/>
                  <a:gd name="connsiteY16" fmla="*/ 1321768 h 1448836"/>
                  <a:gd name="connsiteX17" fmla="*/ 45113 w 927218"/>
                  <a:gd name="connsiteY17" fmla="*/ 1255689 h 1448836"/>
                  <a:gd name="connsiteX18" fmla="*/ 121662 w 927218"/>
                  <a:gd name="connsiteY18" fmla="*/ 1143116 h 1448836"/>
                  <a:gd name="connsiteX19" fmla="*/ 174721 w 927218"/>
                  <a:gd name="connsiteY19" fmla="*/ 1131494 h 1448836"/>
                  <a:gd name="connsiteX20" fmla="*/ 465467 w 927218"/>
                  <a:gd name="connsiteY20" fmla="*/ 1215957 h 1448836"/>
                  <a:gd name="connsiteX21" fmla="*/ 641946 w 927218"/>
                  <a:gd name="connsiteY21" fmla="*/ 1156460 h 1448836"/>
                  <a:gd name="connsiteX22" fmla="*/ 641946 w 927218"/>
                  <a:gd name="connsiteY22" fmla="*/ 957972 h 1448836"/>
                  <a:gd name="connsiteX23" fmla="*/ 0 w 927218"/>
                  <a:gd name="connsiteY23" fmla="*/ 537915 h 1448836"/>
                  <a:gd name="connsiteX24" fmla="*/ 556649 w 927218"/>
                  <a:gd name="connsiteY24" fmla="*/ 25904 h 1448836"/>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4839 w 927218"/>
                  <a:gd name="connsiteY13" fmla="*/ 909385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5227"/>
                  <a:gd name="connsiteY0" fmla="*/ 216501 h 1422932"/>
                  <a:gd name="connsiteX1" fmla="*/ 287919 w 925227"/>
                  <a:gd name="connsiteY1" fmla="*/ 439768 h 1422932"/>
                  <a:gd name="connsiteX2" fmla="*/ 533797 w 925227"/>
                  <a:gd name="connsiteY2" fmla="*/ 746720 h 1422932"/>
                  <a:gd name="connsiteX3" fmla="*/ 641946 w 925227"/>
                  <a:gd name="connsiteY3" fmla="*/ 722988 h 1422932"/>
                  <a:gd name="connsiteX4" fmla="*/ 641946 w 925227"/>
                  <a:gd name="connsiteY4" fmla="*/ 615991 h 1422932"/>
                  <a:gd name="connsiteX5" fmla="*/ 641947 w 925227"/>
                  <a:gd name="connsiteY5" fmla="*/ 615989 h 1422932"/>
                  <a:gd name="connsiteX6" fmla="*/ 641947 w 925227"/>
                  <a:gd name="connsiteY6" fmla="*/ 233959 h 1422932"/>
                  <a:gd name="connsiteX7" fmla="*/ 603103 w 925227"/>
                  <a:gd name="connsiteY7" fmla="*/ 221823 h 1422932"/>
                  <a:gd name="connsiteX8" fmla="*/ 550642 w 925227"/>
                  <a:gd name="connsiteY8" fmla="*/ 216501 h 1422932"/>
                  <a:gd name="connsiteX9" fmla="*/ 556649 w 925227"/>
                  <a:gd name="connsiteY9" fmla="*/ 0 h 1422932"/>
                  <a:gd name="connsiteX10" fmla="*/ 925227 w 925227"/>
                  <a:gd name="connsiteY10" fmla="*/ 108737 h 1422932"/>
                  <a:gd name="connsiteX11" fmla="*/ 925227 w 925227"/>
                  <a:gd name="connsiteY11" fmla="*/ 615991 h 1422932"/>
                  <a:gd name="connsiteX12" fmla="*/ 925227 w 925227"/>
                  <a:gd name="connsiteY12" fmla="*/ 710153 h 1422932"/>
                  <a:gd name="connsiteX13" fmla="*/ 924839 w 925227"/>
                  <a:gd name="connsiteY13" fmla="*/ 909385 h 1422932"/>
                  <a:gd name="connsiteX14" fmla="*/ 578901 w 925227"/>
                  <a:gd name="connsiteY14" fmla="*/ 1410945 h 1422932"/>
                  <a:gd name="connsiteX15" fmla="*/ 471138 w 925227"/>
                  <a:gd name="connsiteY15" fmla="*/ 1422772 h 1422932"/>
                  <a:gd name="connsiteX16" fmla="*/ 64319 w 925227"/>
                  <a:gd name="connsiteY16" fmla="*/ 1295864 h 1422932"/>
                  <a:gd name="connsiteX17" fmla="*/ 45113 w 925227"/>
                  <a:gd name="connsiteY17" fmla="*/ 1229785 h 1422932"/>
                  <a:gd name="connsiteX18" fmla="*/ 121662 w 925227"/>
                  <a:gd name="connsiteY18" fmla="*/ 1117212 h 1422932"/>
                  <a:gd name="connsiteX19" fmla="*/ 174721 w 925227"/>
                  <a:gd name="connsiteY19" fmla="*/ 1105590 h 1422932"/>
                  <a:gd name="connsiteX20" fmla="*/ 465467 w 925227"/>
                  <a:gd name="connsiteY20" fmla="*/ 1190053 h 1422932"/>
                  <a:gd name="connsiteX21" fmla="*/ 641946 w 925227"/>
                  <a:gd name="connsiteY21" fmla="*/ 1130556 h 1422932"/>
                  <a:gd name="connsiteX22" fmla="*/ 641946 w 925227"/>
                  <a:gd name="connsiteY22" fmla="*/ 932068 h 1422932"/>
                  <a:gd name="connsiteX23" fmla="*/ 0 w 925227"/>
                  <a:gd name="connsiteY23" fmla="*/ 512011 h 1422932"/>
                  <a:gd name="connsiteX24" fmla="*/ 556649 w 925227"/>
                  <a:gd name="connsiteY24" fmla="*/ 0 h 1422932"/>
                  <a:gd name="connsiteX0" fmla="*/ 550642 w 925363"/>
                  <a:gd name="connsiteY0" fmla="*/ 216501 h 1422932"/>
                  <a:gd name="connsiteX1" fmla="*/ 287919 w 925363"/>
                  <a:gd name="connsiteY1" fmla="*/ 439768 h 1422932"/>
                  <a:gd name="connsiteX2" fmla="*/ 533797 w 925363"/>
                  <a:gd name="connsiteY2" fmla="*/ 746720 h 1422932"/>
                  <a:gd name="connsiteX3" fmla="*/ 641946 w 925363"/>
                  <a:gd name="connsiteY3" fmla="*/ 722988 h 1422932"/>
                  <a:gd name="connsiteX4" fmla="*/ 641946 w 925363"/>
                  <a:gd name="connsiteY4" fmla="*/ 615991 h 1422932"/>
                  <a:gd name="connsiteX5" fmla="*/ 641947 w 925363"/>
                  <a:gd name="connsiteY5" fmla="*/ 615989 h 1422932"/>
                  <a:gd name="connsiteX6" fmla="*/ 641947 w 925363"/>
                  <a:gd name="connsiteY6" fmla="*/ 233959 h 1422932"/>
                  <a:gd name="connsiteX7" fmla="*/ 603103 w 925363"/>
                  <a:gd name="connsiteY7" fmla="*/ 221823 h 1422932"/>
                  <a:gd name="connsiteX8" fmla="*/ 550642 w 925363"/>
                  <a:gd name="connsiteY8" fmla="*/ 216501 h 1422932"/>
                  <a:gd name="connsiteX9" fmla="*/ 556649 w 925363"/>
                  <a:gd name="connsiteY9" fmla="*/ 0 h 1422932"/>
                  <a:gd name="connsiteX10" fmla="*/ 925227 w 925363"/>
                  <a:gd name="connsiteY10" fmla="*/ 108737 h 1422932"/>
                  <a:gd name="connsiteX11" fmla="*/ 925227 w 925363"/>
                  <a:gd name="connsiteY11" fmla="*/ 615991 h 1422932"/>
                  <a:gd name="connsiteX12" fmla="*/ 925227 w 925363"/>
                  <a:gd name="connsiteY12" fmla="*/ 710153 h 1422932"/>
                  <a:gd name="connsiteX13" fmla="*/ 924839 w 925363"/>
                  <a:gd name="connsiteY13" fmla="*/ 909385 h 1422932"/>
                  <a:gd name="connsiteX14" fmla="*/ 578901 w 925363"/>
                  <a:gd name="connsiteY14" fmla="*/ 1410945 h 1422932"/>
                  <a:gd name="connsiteX15" fmla="*/ 471138 w 925363"/>
                  <a:gd name="connsiteY15" fmla="*/ 1422772 h 1422932"/>
                  <a:gd name="connsiteX16" fmla="*/ 64319 w 925363"/>
                  <a:gd name="connsiteY16" fmla="*/ 1295864 h 1422932"/>
                  <a:gd name="connsiteX17" fmla="*/ 45113 w 925363"/>
                  <a:gd name="connsiteY17" fmla="*/ 1229785 h 1422932"/>
                  <a:gd name="connsiteX18" fmla="*/ 121662 w 925363"/>
                  <a:gd name="connsiteY18" fmla="*/ 1117212 h 1422932"/>
                  <a:gd name="connsiteX19" fmla="*/ 174721 w 925363"/>
                  <a:gd name="connsiteY19" fmla="*/ 1105590 h 1422932"/>
                  <a:gd name="connsiteX20" fmla="*/ 465467 w 925363"/>
                  <a:gd name="connsiteY20" fmla="*/ 1190053 h 1422932"/>
                  <a:gd name="connsiteX21" fmla="*/ 641946 w 925363"/>
                  <a:gd name="connsiteY21" fmla="*/ 1130556 h 1422932"/>
                  <a:gd name="connsiteX22" fmla="*/ 641946 w 925363"/>
                  <a:gd name="connsiteY22" fmla="*/ 932068 h 1422932"/>
                  <a:gd name="connsiteX23" fmla="*/ 0 w 925363"/>
                  <a:gd name="connsiteY23" fmla="*/ 512011 h 1422932"/>
                  <a:gd name="connsiteX24" fmla="*/ 556649 w 925363"/>
                  <a:gd name="connsiteY24" fmla="*/ 0 h 1422932"/>
                  <a:gd name="connsiteX0" fmla="*/ 550642 w 925448"/>
                  <a:gd name="connsiteY0" fmla="*/ 216501 h 1422932"/>
                  <a:gd name="connsiteX1" fmla="*/ 287919 w 925448"/>
                  <a:gd name="connsiteY1" fmla="*/ 439768 h 1422932"/>
                  <a:gd name="connsiteX2" fmla="*/ 533797 w 925448"/>
                  <a:gd name="connsiteY2" fmla="*/ 746720 h 1422932"/>
                  <a:gd name="connsiteX3" fmla="*/ 641946 w 925448"/>
                  <a:gd name="connsiteY3" fmla="*/ 722988 h 1422932"/>
                  <a:gd name="connsiteX4" fmla="*/ 641946 w 925448"/>
                  <a:gd name="connsiteY4" fmla="*/ 615991 h 1422932"/>
                  <a:gd name="connsiteX5" fmla="*/ 641947 w 925448"/>
                  <a:gd name="connsiteY5" fmla="*/ 615989 h 1422932"/>
                  <a:gd name="connsiteX6" fmla="*/ 641947 w 925448"/>
                  <a:gd name="connsiteY6" fmla="*/ 233959 h 1422932"/>
                  <a:gd name="connsiteX7" fmla="*/ 603103 w 925448"/>
                  <a:gd name="connsiteY7" fmla="*/ 221823 h 1422932"/>
                  <a:gd name="connsiteX8" fmla="*/ 550642 w 925448"/>
                  <a:gd name="connsiteY8" fmla="*/ 216501 h 1422932"/>
                  <a:gd name="connsiteX9" fmla="*/ 556649 w 925448"/>
                  <a:gd name="connsiteY9" fmla="*/ 0 h 1422932"/>
                  <a:gd name="connsiteX10" fmla="*/ 925227 w 925448"/>
                  <a:gd name="connsiteY10" fmla="*/ 108737 h 1422932"/>
                  <a:gd name="connsiteX11" fmla="*/ 925227 w 925448"/>
                  <a:gd name="connsiteY11" fmla="*/ 615991 h 1422932"/>
                  <a:gd name="connsiteX12" fmla="*/ 925227 w 925448"/>
                  <a:gd name="connsiteY12" fmla="*/ 710153 h 1422932"/>
                  <a:gd name="connsiteX13" fmla="*/ 924839 w 925448"/>
                  <a:gd name="connsiteY13" fmla="*/ 909385 h 1422932"/>
                  <a:gd name="connsiteX14" fmla="*/ 578901 w 925448"/>
                  <a:gd name="connsiteY14" fmla="*/ 1410945 h 1422932"/>
                  <a:gd name="connsiteX15" fmla="*/ 471138 w 925448"/>
                  <a:gd name="connsiteY15" fmla="*/ 1422772 h 1422932"/>
                  <a:gd name="connsiteX16" fmla="*/ 64319 w 925448"/>
                  <a:gd name="connsiteY16" fmla="*/ 1295864 h 1422932"/>
                  <a:gd name="connsiteX17" fmla="*/ 45113 w 925448"/>
                  <a:gd name="connsiteY17" fmla="*/ 1229785 h 1422932"/>
                  <a:gd name="connsiteX18" fmla="*/ 121662 w 925448"/>
                  <a:gd name="connsiteY18" fmla="*/ 1117212 h 1422932"/>
                  <a:gd name="connsiteX19" fmla="*/ 174721 w 925448"/>
                  <a:gd name="connsiteY19" fmla="*/ 1105590 h 1422932"/>
                  <a:gd name="connsiteX20" fmla="*/ 465467 w 925448"/>
                  <a:gd name="connsiteY20" fmla="*/ 1190053 h 1422932"/>
                  <a:gd name="connsiteX21" fmla="*/ 641946 w 925448"/>
                  <a:gd name="connsiteY21" fmla="*/ 1130556 h 1422932"/>
                  <a:gd name="connsiteX22" fmla="*/ 641946 w 925448"/>
                  <a:gd name="connsiteY22" fmla="*/ 932068 h 1422932"/>
                  <a:gd name="connsiteX23" fmla="*/ 0 w 925448"/>
                  <a:gd name="connsiteY23" fmla="*/ 512011 h 1422932"/>
                  <a:gd name="connsiteX24" fmla="*/ 556649 w 925448"/>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897 w 925564"/>
                  <a:gd name="connsiteY22" fmla="*/ 1001296 h 1422932"/>
                  <a:gd name="connsiteX23" fmla="*/ 641946 w 925564"/>
                  <a:gd name="connsiteY23" fmla="*/ 932068 h 1422932"/>
                  <a:gd name="connsiteX24" fmla="*/ 0 w 925564"/>
                  <a:gd name="connsiteY24" fmla="*/ 512011 h 1422932"/>
                  <a:gd name="connsiteX25" fmla="*/ 556649 w 925564"/>
                  <a:gd name="connsiteY25"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61333 w 925564"/>
                  <a:gd name="connsiteY17" fmla="*/ 1222576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227"/>
                  <a:gd name="connsiteY0" fmla="*/ 216501 h 1442354"/>
                  <a:gd name="connsiteX1" fmla="*/ 287919 w 925227"/>
                  <a:gd name="connsiteY1" fmla="*/ 439768 h 1442354"/>
                  <a:gd name="connsiteX2" fmla="*/ 533797 w 925227"/>
                  <a:gd name="connsiteY2" fmla="*/ 746720 h 1442354"/>
                  <a:gd name="connsiteX3" fmla="*/ 641946 w 925227"/>
                  <a:gd name="connsiteY3" fmla="*/ 722988 h 1442354"/>
                  <a:gd name="connsiteX4" fmla="*/ 641946 w 925227"/>
                  <a:gd name="connsiteY4" fmla="*/ 615991 h 1442354"/>
                  <a:gd name="connsiteX5" fmla="*/ 641947 w 925227"/>
                  <a:gd name="connsiteY5" fmla="*/ 615989 h 1442354"/>
                  <a:gd name="connsiteX6" fmla="*/ 641947 w 925227"/>
                  <a:gd name="connsiteY6" fmla="*/ 233959 h 1442354"/>
                  <a:gd name="connsiteX7" fmla="*/ 603103 w 925227"/>
                  <a:gd name="connsiteY7" fmla="*/ 221823 h 1442354"/>
                  <a:gd name="connsiteX8" fmla="*/ 550642 w 925227"/>
                  <a:gd name="connsiteY8" fmla="*/ 216501 h 1442354"/>
                  <a:gd name="connsiteX9" fmla="*/ 556649 w 925227"/>
                  <a:gd name="connsiteY9" fmla="*/ 0 h 1442354"/>
                  <a:gd name="connsiteX10" fmla="*/ 925227 w 925227"/>
                  <a:gd name="connsiteY10" fmla="*/ 108737 h 1442354"/>
                  <a:gd name="connsiteX11" fmla="*/ 925227 w 925227"/>
                  <a:gd name="connsiteY11" fmla="*/ 615991 h 1442354"/>
                  <a:gd name="connsiteX12" fmla="*/ 925227 w 925227"/>
                  <a:gd name="connsiteY12" fmla="*/ 710153 h 1442354"/>
                  <a:gd name="connsiteX13" fmla="*/ 924839 w 925227"/>
                  <a:gd name="connsiteY13" fmla="*/ 909385 h 1442354"/>
                  <a:gd name="connsiteX14" fmla="*/ 471138 w 925227"/>
                  <a:gd name="connsiteY14" fmla="*/ 1422772 h 1442354"/>
                  <a:gd name="connsiteX15" fmla="*/ 64319 w 925227"/>
                  <a:gd name="connsiteY15" fmla="*/ 1295864 h 1442354"/>
                  <a:gd name="connsiteX16" fmla="*/ 61333 w 925227"/>
                  <a:gd name="connsiteY16" fmla="*/ 1222576 h 1442354"/>
                  <a:gd name="connsiteX17" fmla="*/ 123464 w 925227"/>
                  <a:gd name="connsiteY17" fmla="*/ 1129827 h 1442354"/>
                  <a:gd name="connsiteX18" fmla="*/ 199952 w 925227"/>
                  <a:gd name="connsiteY18" fmla="*/ 1118205 h 1442354"/>
                  <a:gd name="connsiteX19" fmla="*/ 465467 w 925227"/>
                  <a:gd name="connsiteY19" fmla="*/ 1190053 h 1442354"/>
                  <a:gd name="connsiteX20" fmla="*/ 641897 w 925227"/>
                  <a:gd name="connsiteY20" fmla="*/ 1001296 h 1442354"/>
                  <a:gd name="connsiteX21" fmla="*/ 641946 w 925227"/>
                  <a:gd name="connsiteY21" fmla="*/ 932068 h 1442354"/>
                  <a:gd name="connsiteX22" fmla="*/ 0 w 925227"/>
                  <a:gd name="connsiteY22" fmla="*/ 512011 h 1442354"/>
                  <a:gd name="connsiteX23" fmla="*/ 556649 w 925227"/>
                  <a:gd name="connsiteY23" fmla="*/ 0 h 1442354"/>
                  <a:gd name="connsiteX0" fmla="*/ 550642 w 925227"/>
                  <a:gd name="connsiteY0" fmla="*/ 216501 h 1423490"/>
                  <a:gd name="connsiteX1" fmla="*/ 287919 w 925227"/>
                  <a:gd name="connsiteY1" fmla="*/ 439768 h 1423490"/>
                  <a:gd name="connsiteX2" fmla="*/ 533797 w 925227"/>
                  <a:gd name="connsiteY2" fmla="*/ 746720 h 1423490"/>
                  <a:gd name="connsiteX3" fmla="*/ 641946 w 925227"/>
                  <a:gd name="connsiteY3" fmla="*/ 722988 h 1423490"/>
                  <a:gd name="connsiteX4" fmla="*/ 641946 w 925227"/>
                  <a:gd name="connsiteY4" fmla="*/ 615991 h 1423490"/>
                  <a:gd name="connsiteX5" fmla="*/ 641947 w 925227"/>
                  <a:gd name="connsiteY5" fmla="*/ 615989 h 1423490"/>
                  <a:gd name="connsiteX6" fmla="*/ 641947 w 925227"/>
                  <a:gd name="connsiteY6" fmla="*/ 233959 h 1423490"/>
                  <a:gd name="connsiteX7" fmla="*/ 603103 w 925227"/>
                  <a:gd name="connsiteY7" fmla="*/ 221823 h 1423490"/>
                  <a:gd name="connsiteX8" fmla="*/ 550642 w 925227"/>
                  <a:gd name="connsiteY8" fmla="*/ 216501 h 1423490"/>
                  <a:gd name="connsiteX9" fmla="*/ 556649 w 925227"/>
                  <a:gd name="connsiteY9" fmla="*/ 0 h 1423490"/>
                  <a:gd name="connsiteX10" fmla="*/ 925227 w 925227"/>
                  <a:gd name="connsiteY10" fmla="*/ 108737 h 1423490"/>
                  <a:gd name="connsiteX11" fmla="*/ 925227 w 925227"/>
                  <a:gd name="connsiteY11" fmla="*/ 615991 h 1423490"/>
                  <a:gd name="connsiteX12" fmla="*/ 925227 w 925227"/>
                  <a:gd name="connsiteY12" fmla="*/ 710153 h 1423490"/>
                  <a:gd name="connsiteX13" fmla="*/ 924839 w 925227"/>
                  <a:gd name="connsiteY13" fmla="*/ 909385 h 1423490"/>
                  <a:gd name="connsiteX14" fmla="*/ 471138 w 925227"/>
                  <a:gd name="connsiteY14" fmla="*/ 1422772 h 1423490"/>
                  <a:gd name="connsiteX15" fmla="*/ 64319 w 925227"/>
                  <a:gd name="connsiteY15" fmla="*/ 1295864 h 1423490"/>
                  <a:gd name="connsiteX16" fmla="*/ 61333 w 925227"/>
                  <a:gd name="connsiteY16" fmla="*/ 1222576 h 1423490"/>
                  <a:gd name="connsiteX17" fmla="*/ 123464 w 925227"/>
                  <a:gd name="connsiteY17" fmla="*/ 1129827 h 1423490"/>
                  <a:gd name="connsiteX18" fmla="*/ 199952 w 925227"/>
                  <a:gd name="connsiteY18" fmla="*/ 1118205 h 1423490"/>
                  <a:gd name="connsiteX19" fmla="*/ 465467 w 925227"/>
                  <a:gd name="connsiteY19" fmla="*/ 1190053 h 1423490"/>
                  <a:gd name="connsiteX20" fmla="*/ 641897 w 925227"/>
                  <a:gd name="connsiteY20" fmla="*/ 1001296 h 1423490"/>
                  <a:gd name="connsiteX21" fmla="*/ 641946 w 925227"/>
                  <a:gd name="connsiteY21" fmla="*/ 932068 h 1423490"/>
                  <a:gd name="connsiteX22" fmla="*/ 0 w 925227"/>
                  <a:gd name="connsiteY22" fmla="*/ 512011 h 1423490"/>
                  <a:gd name="connsiteX23" fmla="*/ 556649 w 925227"/>
                  <a:gd name="connsiteY23" fmla="*/ 0 h 1423490"/>
                  <a:gd name="connsiteX0" fmla="*/ 550642 w 925227"/>
                  <a:gd name="connsiteY0" fmla="*/ 216501 h 1423893"/>
                  <a:gd name="connsiteX1" fmla="*/ 287919 w 925227"/>
                  <a:gd name="connsiteY1" fmla="*/ 439768 h 1423893"/>
                  <a:gd name="connsiteX2" fmla="*/ 533797 w 925227"/>
                  <a:gd name="connsiteY2" fmla="*/ 746720 h 1423893"/>
                  <a:gd name="connsiteX3" fmla="*/ 641946 w 925227"/>
                  <a:gd name="connsiteY3" fmla="*/ 722988 h 1423893"/>
                  <a:gd name="connsiteX4" fmla="*/ 641946 w 925227"/>
                  <a:gd name="connsiteY4" fmla="*/ 615991 h 1423893"/>
                  <a:gd name="connsiteX5" fmla="*/ 641947 w 925227"/>
                  <a:gd name="connsiteY5" fmla="*/ 615989 h 1423893"/>
                  <a:gd name="connsiteX6" fmla="*/ 641947 w 925227"/>
                  <a:gd name="connsiteY6" fmla="*/ 233959 h 1423893"/>
                  <a:gd name="connsiteX7" fmla="*/ 603103 w 925227"/>
                  <a:gd name="connsiteY7" fmla="*/ 221823 h 1423893"/>
                  <a:gd name="connsiteX8" fmla="*/ 550642 w 925227"/>
                  <a:gd name="connsiteY8" fmla="*/ 216501 h 1423893"/>
                  <a:gd name="connsiteX9" fmla="*/ 556649 w 925227"/>
                  <a:gd name="connsiteY9" fmla="*/ 0 h 1423893"/>
                  <a:gd name="connsiteX10" fmla="*/ 925227 w 925227"/>
                  <a:gd name="connsiteY10" fmla="*/ 108737 h 1423893"/>
                  <a:gd name="connsiteX11" fmla="*/ 925227 w 925227"/>
                  <a:gd name="connsiteY11" fmla="*/ 615991 h 1423893"/>
                  <a:gd name="connsiteX12" fmla="*/ 925227 w 925227"/>
                  <a:gd name="connsiteY12" fmla="*/ 710153 h 1423893"/>
                  <a:gd name="connsiteX13" fmla="*/ 924839 w 925227"/>
                  <a:gd name="connsiteY13" fmla="*/ 909385 h 1423893"/>
                  <a:gd name="connsiteX14" fmla="*/ 471138 w 925227"/>
                  <a:gd name="connsiteY14" fmla="*/ 1422772 h 1423893"/>
                  <a:gd name="connsiteX15" fmla="*/ 64319 w 925227"/>
                  <a:gd name="connsiteY15" fmla="*/ 1295864 h 1423893"/>
                  <a:gd name="connsiteX16" fmla="*/ 61333 w 925227"/>
                  <a:gd name="connsiteY16" fmla="*/ 1222576 h 1423893"/>
                  <a:gd name="connsiteX17" fmla="*/ 123464 w 925227"/>
                  <a:gd name="connsiteY17" fmla="*/ 1129827 h 1423893"/>
                  <a:gd name="connsiteX18" fmla="*/ 199952 w 925227"/>
                  <a:gd name="connsiteY18" fmla="*/ 1118205 h 1423893"/>
                  <a:gd name="connsiteX19" fmla="*/ 465467 w 925227"/>
                  <a:gd name="connsiteY19" fmla="*/ 1190053 h 1423893"/>
                  <a:gd name="connsiteX20" fmla="*/ 641897 w 925227"/>
                  <a:gd name="connsiteY20" fmla="*/ 1001296 h 1423893"/>
                  <a:gd name="connsiteX21" fmla="*/ 641946 w 925227"/>
                  <a:gd name="connsiteY21" fmla="*/ 932068 h 1423893"/>
                  <a:gd name="connsiteX22" fmla="*/ 0 w 925227"/>
                  <a:gd name="connsiteY22" fmla="*/ 512011 h 1423893"/>
                  <a:gd name="connsiteX23" fmla="*/ 556649 w 925227"/>
                  <a:gd name="connsiteY23" fmla="*/ 0 h 1423893"/>
                  <a:gd name="connsiteX0" fmla="*/ 550642 w 925227"/>
                  <a:gd name="connsiteY0" fmla="*/ 216501 h 1423082"/>
                  <a:gd name="connsiteX1" fmla="*/ 287919 w 925227"/>
                  <a:gd name="connsiteY1" fmla="*/ 439768 h 1423082"/>
                  <a:gd name="connsiteX2" fmla="*/ 533797 w 925227"/>
                  <a:gd name="connsiteY2" fmla="*/ 746720 h 1423082"/>
                  <a:gd name="connsiteX3" fmla="*/ 641946 w 925227"/>
                  <a:gd name="connsiteY3" fmla="*/ 722988 h 1423082"/>
                  <a:gd name="connsiteX4" fmla="*/ 641946 w 925227"/>
                  <a:gd name="connsiteY4" fmla="*/ 615991 h 1423082"/>
                  <a:gd name="connsiteX5" fmla="*/ 641947 w 925227"/>
                  <a:gd name="connsiteY5" fmla="*/ 615989 h 1423082"/>
                  <a:gd name="connsiteX6" fmla="*/ 641947 w 925227"/>
                  <a:gd name="connsiteY6" fmla="*/ 233959 h 1423082"/>
                  <a:gd name="connsiteX7" fmla="*/ 603103 w 925227"/>
                  <a:gd name="connsiteY7" fmla="*/ 221823 h 1423082"/>
                  <a:gd name="connsiteX8" fmla="*/ 550642 w 925227"/>
                  <a:gd name="connsiteY8" fmla="*/ 216501 h 1423082"/>
                  <a:gd name="connsiteX9" fmla="*/ 556649 w 925227"/>
                  <a:gd name="connsiteY9" fmla="*/ 0 h 1423082"/>
                  <a:gd name="connsiteX10" fmla="*/ 925227 w 925227"/>
                  <a:gd name="connsiteY10" fmla="*/ 108737 h 1423082"/>
                  <a:gd name="connsiteX11" fmla="*/ 925227 w 925227"/>
                  <a:gd name="connsiteY11" fmla="*/ 615991 h 1423082"/>
                  <a:gd name="connsiteX12" fmla="*/ 925227 w 925227"/>
                  <a:gd name="connsiteY12" fmla="*/ 710153 h 1423082"/>
                  <a:gd name="connsiteX13" fmla="*/ 924839 w 925227"/>
                  <a:gd name="connsiteY13" fmla="*/ 909385 h 1423082"/>
                  <a:gd name="connsiteX14" fmla="*/ 471138 w 925227"/>
                  <a:gd name="connsiteY14" fmla="*/ 1422772 h 1423082"/>
                  <a:gd name="connsiteX15" fmla="*/ 64319 w 925227"/>
                  <a:gd name="connsiteY15" fmla="*/ 1295864 h 1423082"/>
                  <a:gd name="connsiteX16" fmla="*/ 61333 w 925227"/>
                  <a:gd name="connsiteY16" fmla="*/ 1222576 h 1423082"/>
                  <a:gd name="connsiteX17" fmla="*/ 123464 w 925227"/>
                  <a:gd name="connsiteY17" fmla="*/ 1129827 h 1423082"/>
                  <a:gd name="connsiteX18" fmla="*/ 199952 w 925227"/>
                  <a:gd name="connsiteY18" fmla="*/ 1118205 h 1423082"/>
                  <a:gd name="connsiteX19" fmla="*/ 465467 w 925227"/>
                  <a:gd name="connsiteY19" fmla="*/ 1190053 h 1423082"/>
                  <a:gd name="connsiteX20" fmla="*/ 641897 w 925227"/>
                  <a:gd name="connsiteY20" fmla="*/ 1001296 h 1423082"/>
                  <a:gd name="connsiteX21" fmla="*/ 641946 w 925227"/>
                  <a:gd name="connsiteY21" fmla="*/ 932068 h 1423082"/>
                  <a:gd name="connsiteX22" fmla="*/ 0 w 925227"/>
                  <a:gd name="connsiteY22" fmla="*/ 512011 h 1423082"/>
                  <a:gd name="connsiteX23" fmla="*/ 556649 w 925227"/>
                  <a:gd name="connsiteY23" fmla="*/ 0 h 1423082"/>
                  <a:gd name="connsiteX0" fmla="*/ 550642 w 925227"/>
                  <a:gd name="connsiteY0" fmla="*/ 216501 h 1424947"/>
                  <a:gd name="connsiteX1" fmla="*/ 287919 w 925227"/>
                  <a:gd name="connsiteY1" fmla="*/ 439768 h 1424947"/>
                  <a:gd name="connsiteX2" fmla="*/ 533797 w 925227"/>
                  <a:gd name="connsiteY2" fmla="*/ 746720 h 1424947"/>
                  <a:gd name="connsiteX3" fmla="*/ 641946 w 925227"/>
                  <a:gd name="connsiteY3" fmla="*/ 722988 h 1424947"/>
                  <a:gd name="connsiteX4" fmla="*/ 641946 w 925227"/>
                  <a:gd name="connsiteY4" fmla="*/ 615991 h 1424947"/>
                  <a:gd name="connsiteX5" fmla="*/ 641947 w 925227"/>
                  <a:gd name="connsiteY5" fmla="*/ 615989 h 1424947"/>
                  <a:gd name="connsiteX6" fmla="*/ 641947 w 925227"/>
                  <a:gd name="connsiteY6" fmla="*/ 233959 h 1424947"/>
                  <a:gd name="connsiteX7" fmla="*/ 603103 w 925227"/>
                  <a:gd name="connsiteY7" fmla="*/ 221823 h 1424947"/>
                  <a:gd name="connsiteX8" fmla="*/ 550642 w 925227"/>
                  <a:gd name="connsiteY8" fmla="*/ 216501 h 1424947"/>
                  <a:gd name="connsiteX9" fmla="*/ 556649 w 925227"/>
                  <a:gd name="connsiteY9" fmla="*/ 0 h 1424947"/>
                  <a:gd name="connsiteX10" fmla="*/ 925227 w 925227"/>
                  <a:gd name="connsiteY10" fmla="*/ 108737 h 1424947"/>
                  <a:gd name="connsiteX11" fmla="*/ 925227 w 925227"/>
                  <a:gd name="connsiteY11" fmla="*/ 615991 h 1424947"/>
                  <a:gd name="connsiteX12" fmla="*/ 925227 w 925227"/>
                  <a:gd name="connsiteY12" fmla="*/ 710153 h 1424947"/>
                  <a:gd name="connsiteX13" fmla="*/ 924839 w 925227"/>
                  <a:gd name="connsiteY13" fmla="*/ 909385 h 1424947"/>
                  <a:gd name="connsiteX14" fmla="*/ 471138 w 925227"/>
                  <a:gd name="connsiteY14" fmla="*/ 1422772 h 1424947"/>
                  <a:gd name="connsiteX15" fmla="*/ 64319 w 925227"/>
                  <a:gd name="connsiteY15" fmla="*/ 1295864 h 1424947"/>
                  <a:gd name="connsiteX16" fmla="*/ 61333 w 925227"/>
                  <a:gd name="connsiteY16" fmla="*/ 1222576 h 1424947"/>
                  <a:gd name="connsiteX17" fmla="*/ 123464 w 925227"/>
                  <a:gd name="connsiteY17" fmla="*/ 1129827 h 1424947"/>
                  <a:gd name="connsiteX18" fmla="*/ 199952 w 925227"/>
                  <a:gd name="connsiteY18" fmla="*/ 1118205 h 1424947"/>
                  <a:gd name="connsiteX19" fmla="*/ 465467 w 925227"/>
                  <a:gd name="connsiteY19" fmla="*/ 1190053 h 1424947"/>
                  <a:gd name="connsiteX20" fmla="*/ 641897 w 925227"/>
                  <a:gd name="connsiteY20" fmla="*/ 1001296 h 1424947"/>
                  <a:gd name="connsiteX21" fmla="*/ 641946 w 925227"/>
                  <a:gd name="connsiteY21" fmla="*/ 932068 h 1424947"/>
                  <a:gd name="connsiteX22" fmla="*/ 0 w 925227"/>
                  <a:gd name="connsiteY22" fmla="*/ 512011 h 1424947"/>
                  <a:gd name="connsiteX23" fmla="*/ 556649 w 925227"/>
                  <a:gd name="connsiteY23" fmla="*/ 0 h 1424947"/>
                  <a:gd name="connsiteX0" fmla="*/ 550642 w 925227"/>
                  <a:gd name="connsiteY0" fmla="*/ 216667 h 1425113"/>
                  <a:gd name="connsiteX1" fmla="*/ 287919 w 925227"/>
                  <a:gd name="connsiteY1" fmla="*/ 439934 h 1425113"/>
                  <a:gd name="connsiteX2" fmla="*/ 533797 w 925227"/>
                  <a:gd name="connsiteY2" fmla="*/ 746886 h 1425113"/>
                  <a:gd name="connsiteX3" fmla="*/ 641946 w 925227"/>
                  <a:gd name="connsiteY3" fmla="*/ 723154 h 1425113"/>
                  <a:gd name="connsiteX4" fmla="*/ 641946 w 925227"/>
                  <a:gd name="connsiteY4" fmla="*/ 616157 h 1425113"/>
                  <a:gd name="connsiteX5" fmla="*/ 641947 w 925227"/>
                  <a:gd name="connsiteY5" fmla="*/ 616155 h 1425113"/>
                  <a:gd name="connsiteX6" fmla="*/ 641947 w 925227"/>
                  <a:gd name="connsiteY6" fmla="*/ 234125 h 1425113"/>
                  <a:gd name="connsiteX7" fmla="*/ 603103 w 925227"/>
                  <a:gd name="connsiteY7" fmla="*/ 221989 h 1425113"/>
                  <a:gd name="connsiteX8" fmla="*/ 550642 w 925227"/>
                  <a:gd name="connsiteY8" fmla="*/ 216667 h 1425113"/>
                  <a:gd name="connsiteX9" fmla="*/ 556649 w 925227"/>
                  <a:gd name="connsiteY9" fmla="*/ 166 h 1425113"/>
                  <a:gd name="connsiteX10" fmla="*/ 925227 w 925227"/>
                  <a:gd name="connsiteY10" fmla="*/ 108903 h 1425113"/>
                  <a:gd name="connsiteX11" fmla="*/ 925227 w 925227"/>
                  <a:gd name="connsiteY11" fmla="*/ 616157 h 1425113"/>
                  <a:gd name="connsiteX12" fmla="*/ 925227 w 925227"/>
                  <a:gd name="connsiteY12" fmla="*/ 710319 h 1425113"/>
                  <a:gd name="connsiteX13" fmla="*/ 924839 w 925227"/>
                  <a:gd name="connsiteY13" fmla="*/ 909551 h 1425113"/>
                  <a:gd name="connsiteX14" fmla="*/ 471138 w 925227"/>
                  <a:gd name="connsiteY14" fmla="*/ 1422938 h 1425113"/>
                  <a:gd name="connsiteX15" fmla="*/ 64319 w 925227"/>
                  <a:gd name="connsiteY15" fmla="*/ 1296030 h 1425113"/>
                  <a:gd name="connsiteX16" fmla="*/ 61333 w 925227"/>
                  <a:gd name="connsiteY16" fmla="*/ 1222742 h 1425113"/>
                  <a:gd name="connsiteX17" fmla="*/ 123464 w 925227"/>
                  <a:gd name="connsiteY17" fmla="*/ 1129993 h 1425113"/>
                  <a:gd name="connsiteX18" fmla="*/ 199952 w 925227"/>
                  <a:gd name="connsiteY18" fmla="*/ 1118371 h 1425113"/>
                  <a:gd name="connsiteX19" fmla="*/ 465467 w 925227"/>
                  <a:gd name="connsiteY19" fmla="*/ 1190219 h 1425113"/>
                  <a:gd name="connsiteX20" fmla="*/ 641897 w 925227"/>
                  <a:gd name="connsiteY20" fmla="*/ 1001462 h 1425113"/>
                  <a:gd name="connsiteX21" fmla="*/ 641946 w 925227"/>
                  <a:gd name="connsiteY21" fmla="*/ 932234 h 1425113"/>
                  <a:gd name="connsiteX22" fmla="*/ 0 w 925227"/>
                  <a:gd name="connsiteY22" fmla="*/ 512177 h 1425113"/>
                  <a:gd name="connsiteX23" fmla="*/ 556649 w 925227"/>
                  <a:gd name="connsiteY23" fmla="*/ 166 h 1425113"/>
                  <a:gd name="connsiteX0" fmla="*/ 536225 w 910810"/>
                  <a:gd name="connsiteY0" fmla="*/ 216666 h 1425112"/>
                  <a:gd name="connsiteX1" fmla="*/ 273502 w 910810"/>
                  <a:gd name="connsiteY1" fmla="*/ 439933 h 1425112"/>
                  <a:gd name="connsiteX2" fmla="*/ 519380 w 910810"/>
                  <a:gd name="connsiteY2" fmla="*/ 746885 h 1425112"/>
                  <a:gd name="connsiteX3" fmla="*/ 627529 w 910810"/>
                  <a:gd name="connsiteY3" fmla="*/ 723153 h 1425112"/>
                  <a:gd name="connsiteX4" fmla="*/ 627529 w 910810"/>
                  <a:gd name="connsiteY4" fmla="*/ 616156 h 1425112"/>
                  <a:gd name="connsiteX5" fmla="*/ 627530 w 910810"/>
                  <a:gd name="connsiteY5" fmla="*/ 616154 h 1425112"/>
                  <a:gd name="connsiteX6" fmla="*/ 627530 w 910810"/>
                  <a:gd name="connsiteY6" fmla="*/ 234124 h 1425112"/>
                  <a:gd name="connsiteX7" fmla="*/ 588686 w 910810"/>
                  <a:gd name="connsiteY7" fmla="*/ 221988 h 1425112"/>
                  <a:gd name="connsiteX8" fmla="*/ 536225 w 910810"/>
                  <a:gd name="connsiteY8" fmla="*/ 216666 h 1425112"/>
                  <a:gd name="connsiteX9" fmla="*/ 542232 w 910810"/>
                  <a:gd name="connsiteY9" fmla="*/ 165 h 1425112"/>
                  <a:gd name="connsiteX10" fmla="*/ 910810 w 910810"/>
                  <a:gd name="connsiteY10" fmla="*/ 108902 h 1425112"/>
                  <a:gd name="connsiteX11" fmla="*/ 910810 w 910810"/>
                  <a:gd name="connsiteY11" fmla="*/ 616156 h 1425112"/>
                  <a:gd name="connsiteX12" fmla="*/ 910810 w 910810"/>
                  <a:gd name="connsiteY12" fmla="*/ 710318 h 1425112"/>
                  <a:gd name="connsiteX13" fmla="*/ 910422 w 910810"/>
                  <a:gd name="connsiteY13" fmla="*/ 909550 h 1425112"/>
                  <a:gd name="connsiteX14" fmla="*/ 456721 w 910810"/>
                  <a:gd name="connsiteY14" fmla="*/ 1422937 h 1425112"/>
                  <a:gd name="connsiteX15" fmla="*/ 49902 w 910810"/>
                  <a:gd name="connsiteY15" fmla="*/ 1296029 h 1425112"/>
                  <a:gd name="connsiteX16" fmla="*/ 46916 w 910810"/>
                  <a:gd name="connsiteY16" fmla="*/ 1222741 h 1425112"/>
                  <a:gd name="connsiteX17" fmla="*/ 109047 w 910810"/>
                  <a:gd name="connsiteY17" fmla="*/ 1129992 h 1425112"/>
                  <a:gd name="connsiteX18" fmla="*/ 185535 w 910810"/>
                  <a:gd name="connsiteY18" fmla="*/ 1118370 h 1425112"/>
                  <a:gd name="connsiteX19" fmla="*/ 451050 w 910810"/>
                  <a:gd name="connsiteY19" fmla="*/ 1190218 h 1425112"/>
                  <a:gd name="connsiteX20" fmla="*/ 627480 w 910810"/>
                  <a:gd name="connsiteY20" fmla="*/ 1001461 h 1425112"/>
                  <a:gd name="connsiteX21" fmla="*/ 627529 w 910810"/>
                  <a:gd name="connsiteY21" fmla="*/ 932233 h 1425112"/>
                  <a:gd name="connsiteX22" fmla="*/ 0 w 910810"/>
                  <a:gd name="connsiteY22" fmla="*/ 513978 h 1425112"/>
                  <a:gd name="connsiteX23" fmla="*/ 542232 w 910810"/>
                  <a:gd name="connsiteY23" fmla="*/ 165 h 1425112"/>
                  <a:gd name="connsiteX0" fmla="*/ 536225 w 910810"/>
                  <a:gd name="connsiteY0" fmla="*/ 216666 h 1423169"/>
                  <a:gd name="connsiteX1" fmla="*/ 273502 w 910810"/>
                  <a:gd name="connsiteY1" fmla="*/ 439933 h 1423169"/>
                  <a:gd name="connsiteX2" fmla="*/ 519380 w 910810"/>
                  <a:gd name="connsiteY2" fmla="*/ 746885 h 1423169"/>
                  <a:gd name="connsiteX3" fmla="*/ 627529 w 910810"/>
                  <a:gd name="connsiteY3" fmla="*/ 723153 h 1423169"/>
                  <a:gd name="connsiteX4" fmla="*/ 627529 w 910810"/>
                  <a:gd name="connsiteY4" fmla="*/ 616156 h 1423169"/>
                  <a:gd name="connsiteX5" fmla="*/ 627530 w 910810"/>
                  <a:gd name="connsiteY5" fmla="*/ 616154 h 1423169"/>
                  <a:gd name="connsiteX6" fmla="*/ 627530 w 910810"/>
                  <a:gd name="connsiteY6" fmla="*/ 234124 h 1423169"/>
                  <a:gd name="connsiteX7" fmla="*/ 588686 w 910810"/>
                  <a:gd name="connsiteY7" fmla="*/ 221988 h 1423169"/>
                  <a:gd name="connsiteX8" fmla="*/ 536225 w 910810"/>
                  <a:gd name="connsiteY8" fmla="*/ 216666 h 1423169"/>
                  <a:gd name="connsiteX9" fmla="*/ 542232 w 910810"/>
                  <a:gd name="connsiteY9" fmla="*/ 165 h 1423169"/>
                  <a:gd name="connsiteX10" fmla="*/ 910810 w 910810"/>
                  <a:gd name="connsiteY10" fmla="*/ 108902 h 1423169"/>
                  <a:gd name="connsiteX11" fmla="*/ 910810 w 910810"/>
                  <a:gd name="connsiteY11" fmla="*/ 616156 h 1423169"/>
                  <a:gd name="connsiteX12" fmla="*/ 910810 w 910810"/>
                  <a:gd name="connsiteY12" fmla="*/ 710318 h 1423169"/>
                  <a:gd name="connsiteX13" fmla="*/ 910422 w 910810"/>
                  <a:gd name="connsiteY13" fmla="*/ 909550 h 1423169"/>
                  <a:gd name="connsiteX14" fmla="*/ 456721 w 910810"/>
                  <a:gd name="connsiteY14" fmla="*/ 1422937 h 1423169"/>
                  <a:gd name="connsiteX15" fmla="*/ 49902 w 910810"/>
                  <a:gd name="connsiteY15" fmla="*/ 1296029 h 1423169"/>
                  <a:gd name="connsiteX16" fmla="*/ 46916 w 910810"/>
                  <a:gd name="connsiteY16" fmla="*/ 1222741 h 1423169"/>
                  <a:gd name="connsiteX17" fmla="*/ 109047 w 910810"/>
                  <a:gd name="connsiteY17" fmla="*/ 1129992 h 1423169"/>
                  <a:gd name="connsiteX18" fmla="*/ 185535 w 910810"/>
                  <a:gd name="connsiteY18" fmla="*/ 1118370 h 1423169"/>
                  <a:gd name="connsiteX19" fmla="*/ 451050 w 910810"/>
                  <a:gd name="connsiteY19" fmla="*/ 1190218 h 1423169"/>
                  <a:gd name="connsiteX20" fmla="*/ 627480 w 910810"/>
                  <a:gd name="connsiteY20" fmla="*/ 1001461 h 1423169"/>
                  <a:gd name="connsiteX21" fmla="*/ 627529 w 910810"/>
                  <a:gd name="connsiteY21" fmla="*/ 932233 h 1423169"/>
                  <a:gd name="connsiteX22" fmla="*/ 0 w 910810"/>
                  <a:gd name="connsiteY22" fmla="*/ 513978 h 1423169"/>
                  <a:gd name="connsiteX23" fmla="*/ 542232 w 910810"/>
                  <a:gd name="connsiteY23" fmla="*/ 165 h 142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0810" h="1423169">
                    <a:moveTo>
                      <a:pt x="536225" y="216666"/>
                    </a:moveTo>
                    <a:cubicBezTo>
                      <a:pt x="392463" y="216666"/>
                      <a:pt x="279670" y="297952"/>
                      <a:pt x="273502" y="439933"/>
                    </a:cubicBezTo>
                    <a:cubicBezTo>
                      <a:pt x="268105" y="564167"/>
                      <a:pt x="296045" y="768040"/>
                      <a:pt x="519380" y="746885"/>
                    </a:cubicBezTo>
                    <a:lnTo>
                      <a:pt x="627529" y="723153"/>
                    </a:lnTo>
                    <a:lnTo>
                      <a:pt x="627529" y="616156"/>
                    </a:lnTo>
                    <a:cubicBezTo>
                      <a:pt x="627529" y="616155"/>
                      <a:pt x="627530" y="616155"/>
                      <a:pt x="627530" y="616154"/>
                    </a:cubicBezTo>
                    <a:lnTo>
                      <a:pt x="627530" y="234124"/>
                    </a:lnTo>
                    <a:lnTo>
                      <a:pt x="588686" y="221988"/>
                    </a:lnTo>
                    <a:cubicBezTo>
                      <a:pt x="571740" y="218499"/>
                      <a:pt x="554196" y="216666"/>
                      <a:pt x="536225" y="216666"/>
                    </a:cubicBezTo>
                    <a:close/>
                    <a:moveTo>
                      <a:pt x="542232" y="165"/>
                    </a:moveTo>
                    <a:cubicBezTo>
                      <a:pt x="691031" y="8644"/>
                      <a:pt x="795314" y="45885"/>
                      <a:pt x="910810" y="108902"/>
                    </a:cubicBezTo>
                    <a:lnTo>
                      <a:pt x="910810" y="616156"/>
                    </a:lnTo>
                    <a:lnTo>
                      <a:pt x="910810" y="710318"/>
                    </a:lnTo>
                    <a:cubicBezTo>
                      <a:pt x="910681" y="776729"/>
                      <a:pt x="910551" y="843139"/>
                      <a:pt x="910422" y="909550"/>
                    </a:cubicBezTo>
                    <a:cubicBezTo>
                      <a:pt x="912235" y="1185109"/>
                      <a:pt x="863259" y="1412590"/>
                      <a:pt x="456721" y="1422937"/>
                    </a:cubicBezTo>
                    <a:cubicBezTo>
                      <a:pt x="299551" y="1426937"/>
                      <a:pt x="158435" y="1379207"/>
                      <a:pt x="49902" y="1296029"/>
                    </a:cubicBezTo>
                    <a:cubicBezTo>
                      <a:pt x="33350" y="1284153"/>
                      <a:pt x="22867" y="1257173"/>
                      <a:pt x="46916" y="1222741"/>
                    </a:cubicBezTo>
                    <a:lnTo>
                      <a:pt x="109047" y="1129992"/>
                    </a:lnTo>
                    <a:cubicBezTo>
                      <a:pt x="124854" y="1109953"/>
                      <a:pt x="147172" y="1096680"/>
                      <a:pt x="185535" y="1118370"/>
                    </a:cubicBezTo>
                    <a:cubicBezTo>
                      <a:pt x="272825" y="1164604"/>
                      <a:pt x="377393" y="1209703"/>
                      <a:pt x="451050" y="1190218"/>
                    </a:cubicBezTo>
                    <a:cubicBezTo>
                      <a:pt x="524707" y="1170733"/>
                      <a:pt x="628704" y="1141776"/>
                      <a:pt x="627480" y="1001461"/>
                    </a:cubicBezTo>
                    <a:cubicBezTo>
                      <a:pt x="627496" y="978385"/>
                      <a:pt x="627513" y="955309"/>
                      <a:pt x="627529" y="932233"/>
                    </a:cubicBezTo>
                    <a:cubicBezTo>
                      <a:pt x="602868" y="963351"/>
                      <a:pt x="38654" y="1118337"/>
                      <a:pt x="0" y="513978"/>
                    </a:cubicBezTo>
                    <a:cubicBezTo>
                      <a:pt x="0" y="223240"/>
                      <a:pt x="206399" y="-7044"/>
                      <a:pt x="542232" y="16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25" name="Freeform 24"/>
              <p:cNvSpPr/>
              <p:nvPr userDrawn="1"/>
            </p:nvSpPr>
            <p:spPr>
              <a:xfrm rot="11839690">
                <a:off x="7505199" y="3471938"/>
                <a:ext cx="939429" cy="1013721"/>
              </a:xfrm>
              <a:custGeom>
                <a:avLst/>
                <a:gdLst>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074537 w 3368470"/>
                  <a:gd name="connsiteY4" fmla="*/ 2558653 h 3767461"/>
                  <a:gd name="connsiteX5" fmla="*/ 1939090 w 3368470"/>
                  <a:gd name="connsiteY5" fmla="*/ 2991364 h 3767461"/>
                  <a:gd name="connsiteX6" fmla="*/ 2236330 w 3368470"/>
                  <a:gd name="connsiteY6" fmla="*/ 3699629 h 3767461"/>
                  <a:gd name="connsiteX7" fmla="*/ 66056 w 3368470"/>
                  <a:gd name="connsiteY7" fmla="*/ 2378415 h 3767461"/>
                  <a:gd name="connsiteX8" fmla="*/ 16234 w 3368470"/>
                  <a:gd name="connsiteY8" fmla="*/ 2189639 h 3767461"/>
                  <a:gd name="connsiteX9" fmla="*/ 0 w 3368470"/>
                  <a:gd name="connsiteY9" fmla="*/ 2094476 h 3767461"/>
                  <a:gd name="connsiteX10" fmla="*/ 2354061 w 3368470"/>
                  <a:gd name="connsiteY10" fmla="*/ 1359998 h 3767461"/>
                  <a:gd name="connsiteX11" fmla="*/ 2323577 w 3368470"/>
                  <a:gd name="connsiteY11" fmla="*/ 1292407 h 3767461"/>
                  <a:gd name="connsiteX12" fmla="*/ 2056123 w 3368470"/>
                  <a:gd name="connsiteY12" fmla="*/ 990731 h 3767461"/>
                  <a:gd name="connsiteX13" fmla="*/ 1278891 w 3368470"/>
                  <a:gd name="connsiteY13" fmla="*/ 896922 h 3767461"/>
                  <a:gd name="connsiteX14" fmla="*/ 979592 w 3368470"/>
                  <a:gd name="connsiteY14" fmla="*/ 110001 h 3767461"/>
                  <a:gd name="connsiteX15" fmla="*/ 2534055 w 3368470"/>
                  <a:gd name="connsiteY15" fmla="*/ 297618 h 3767461"/>
                  <a:gd name="connsiteX16" fmla="*/ 3151870 w 3368470"/>
                  <a:gd name="connsiteY16" fmla="*/ 1084798 h 3767461"/>
                  <a:gd name="connsiteX17" fmla="*/ 3159373 w 3368470"/>
                  <a:gd name="connsiteY17" fmla="*/ 1108736 h 3767461"/>
                  <a:gd name="connsiteX18" fmla="*/ 3163111 w 3368470"/>
                  <a:gd name="connsiteY18" fmla="*/ 1107570 h 3767461"/>
                  <a:gd name="connsiteX19" fmla="*/ 3203872 w 3368470"/>
                  <a:gd name="connsiteY19" fmla="*/ 1195082 h 3767461"/>
                  <a:gd name="connsiteX20" fmla="*/ 3270237 w 3368470"/>
                  <a:gd name="connsiteY20" fmla="*/ 1378695 h 3767461"/>
                  <a:gd name="connsiteX21" fmla="*/ 2236330 w 3368470"/>
                  <a:gd name="connsiteY21" fmla="*/ 3699629 h 3767461"/>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450049 w 3368470"/>
                  <a:gd name="connsiteY3" fmla="*/ 3099869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398853 w 3368470"/>
                  <a:gd name="connsiteY1" fmla="*/ 2116432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5649 w 3368470"/>
                  <a:gd name="connsiteY1" fmla="*/ 2117538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6940 w 3368470"/>
                  <a:gd name="connsiteY1" fmla="*/ 2101009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056123 w 3368470"/>
                  <a:gd name="connsiteY9" fmla="*/ 990731 h 3767461"/>
                  <a:gd name="connsiteX10" fmla="*/ 1278891 w 3368470"/>
                  <a:gd name="connsiteY10" fmla="*/ 896922 h 3767461"/>
                  <a:gd name="connsiteX11" fmla="*/ 979592 w 3368470"/>
                  <a:gd name="connsiteY11" fmla="*/ 110001 h 3767461"/>
                  <a:gd name="connsiteX12" fmla="*/ 2534055 w 3368470"/>
                  <a:gd name="connsiteY12" fmla="*/ 297618 h 3767461"/>
                  <a:gd name="connsiteX13" fmla="*/ 3151870 w 3368470"/>
                  <a:gd name="connsiteY13" fmla="*/ 1084798 h 3767461"/>
                  <a:gd name="connsiteX14" fmla="*/ 3159373 w 3368470"/>
                  <a:gd name="connsiteY14" fmla="*/ 1108736 h 3767461"/>
                  <a:gd name="connsiteX15" fmla="*/ 3163111 w 3368470"/>
                  <a:gd name="connsiteY15" fmla="*/ 1107570 h 3767461"/>
                  <a:gd name="connsiteX16" fmla="*/ 3203872 w 3368470"/>
                  <a:gd name="connsiteY16" fmla="*/ 1195082 h 3767461"/>
                  <a:gd name="connsiteX17" fmla="*/ 3270237 w 3368470"/>
                  <a:gd name="connsiteY17" fmla="*/ 1378695 h 3767461"/>
                  <a:gd name="connsiteX18" fmla="*/ 2236330 w 3368470"/>
                  <a:gd name="connsiteY18"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68070 w 3518084"/>
                  <a:gd name="connsiteY9" fmla="*/ 1118576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93770 w 3518084"/>
                  <a:gd name="connsiteY9" fmla="*/ 1149259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493770 w 3518084"/>
                  <a:gd name="connsiteY10" fmla="*/ 1149259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389115 w 3518084"/>
                  <a:gd name="connsiteY10" fmla="*/ 1072255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231528 w 3660908"/>
                  <a:gd name="connsiteY0" fmla="*/ 2694316 h 3470413"/>
                  <a:gd name="connsiteX1" fmla="*/ 2702129 w 3660908"/>
                  <a:gd name="connsiteY1" fmla="*/ 1812777 h 3470413"/>
                  <a:gd name="connsiteX2" fmla="*/ 1423592 w 3660908"/>
                  <a:gd name="connsiteY2" fmla="*/ 2205237 h 3470413"/>
                  <a:gd name="connsiteX3" fmla="*/ 2231528 w 3660908"/>
                  <a:gd name="connsiteY3" fmla="*/ 2694316 h 3470413"/>
                  <a:gd name="connsiteX4" fmla="*/ 2528768 w 3660908"/>
                  <a:gd name="connsiteY4" fmla="*/ 3402581 h 3470413"/>
                  <a:gd name="connsiteX5" fmla="*/ 358494 w 3660908"/>
                  <a:gd name="connsiteY5" fmla="*/ 2081367 h 3470413"/>
                  <a:gd name="connsiteX6" fmla="*/ 308672 w 3660908"/>
                  <a:gd name="connsiteY6" fmla="*/ 1892591 h 3470413"/>
                  <a:gd name="connsiteX7" fmla="*/ 292438 w 3660908"/>
                  <a:gd name="connsiteY7" fmla="*/ 1797428 h 3470413"/>
                  <a:gd name="connsiteX8" fmla="*/ 2500687 w 3660908"/>
                  <a:gd name="connsiteY8" fmla="*/ 1108484 h 3470413"/>
                  <a:gd name="connsiteX9" fmla="*/ 732925 w 3660908"/>
                  <a:gd name="connsiteY9" fmla="*/ 1076281 h 3470413"/>
                  <a:gd name="connsiteX10" fmla="*/ 531939 w 3660908"/>
                  <a:gd name="connsiteY10" fmla="*/ 1072525 h 3470413"/>
                  <a:gd name="connsiteX11" fmla="*/ 142824 w 3660908"/>
                  <a:gd name="connsiteY11" fmla="*/ 700648 h 3470413"/>
                  <a:gd name="connsiteX12" fmla="*/ 242359 w 3660908"/>
                  <a:gd name="connsiteY12" fmla="*/ 661710 h 3470413"/>
                  <a:gd name="connsiteX13" fmla="*/ 2826493 w 3660908"/>
                  <a:gd name="connsiteY13" fmla="*/ 570 h 3470413"/>
                  <a:gd name="connsiteX14" fmla="*/ 3444308 w 3660908"/>
                  <a:gd name="connsiteY14" fmla="*/ 787750 h 3470413"/>
                  <a:gd name="connsiteX15" fmla="*/ 3451811 w 3660908"/>
                  <a:gd name="connsiteY15" fmla="*/ 811688 h 3470413"/>
                  <a:gd name="connsiteX16" fmla="*/ 3455549 w 3660908"/>
                  <a:gd name="connsiteY16" fmla="*/ 810522 h 3470413"/>
                  <a:gd name="connsiteX17" fmla="*/ 3496310 w 3660908"/>
                  <a:gd name="connsiteY17" fmla="*/ 898034 h 3470413"/>
                  <a:gd name="connsiteX18" fmla="*/ 3562675 w 3660908"/>
                  <a:gd name="connsiteY18" fmla="*/ 1081647 h 3470413"/>
                  <a:gd name="connsiteX19" fmla="*/ 2528768 w 3660908"/>
                  <a:gd name="connsiteY19" fmla="*/ 3402581 h 3470413"/>
                  <a:gd name="connsiteX0" fmla="*/ 2260618 w 3689998"/>
                  <a:gd name="connsiteY0" fmla="*/ 2697211 h 3473308"/>
                  <a:gd name="connsiteX1" fmla="*/ 2731219 w 3689998"/>
                  <a:gd name="connsiteY1" fmla="*/ 1815672 h 3473308"/>
                  <a:gd name="connsiteX2" fmla="*/ 1452682 w 3689998"/>
                  <a:gd name="connsiteY2" fmla="*/ 2208132 h 3473308"/>
                  <a:gd name="connsiteX3" fmla="*/ 2260618 w 3689998"/>
                  <a:gd name="connsiteY3" fmla="*/ 2697211 h 3473308"/>
                  <a:gd name="connsiteX4" fmla="*/ 2557858 w 3689998"/>
                  <a:gd name="connsiteY4" fmla="*/ 3405476 h 3473308"/>
                  <a:gd name="connsiteX5" fmla="*/ 387584 w 3689998"/>
                  <a:gd name="connsiteY5" fmla="*/ 2084262 h 3473308"/>
                  <a:gd name="connsiteX6" fmla="*/ 337762 w 3689998"/>
                  <a:gd name="connsiteY6" fmla="*/ 1895486 h 3473308"/>
                  <a:gd name="connsiteX7" fmla="*/ 321528 w 3689998"/>
                  <a:gd name="connsiteY7" fmla="*/ 1800323 h 3473308"/>
                  <a:gd name="connsiteX8" fmla="*/ 2529777 w 3689998"/>
                  <a:gd name="connsiteY8" fmla="*/ 1111379 h 3473308"/>
                  <a:gd name="connsiteX9" fmla="*/ 762015 w 3689998"/>
                  <a:gd name="connsiteY9" fmla="*/ 1079176 h 3473308"/>
                  <a:gd name="connsiteX10" fmla="*/ 561029 w 3689998"/>
                  <a:gd name="connsiteY10" fmla="*/ 1075420 h 3473308"/>
                  <a:gd name="connsiteX11" fmla="*/ 171914 w 3689998"/>
                  <a:gd name="connsiteY11" fmla="*/ 703543 h 3473308"/>
                  <a:gd name="connsiteX12" fmla="*/ 226704 w 3689998"/>
                  <a:gd name="connsiteY12" fmla="*/ 510857 h 3473308"/>
                  <a:gd name="connsiteX13" fmla="*/ 2855583 w 3689998"/>
                  <a:gd name="connsiteY13" fmla="*/ 3465 h 3473308"/>
                  <a:gd name="connsiteX14" fmla="*/ 3473398 w 3689998"/>
                  <a:gd name="connsiteY14" fmla="*/ 790645 h 3473308"/>
                  <a:gd name="connsiteX15" fmla="*/ 3480901 w 3689998"/>
                  <a:gd name="connsiteY15" fmla="*/ 814583 h 3473308"/>
                  <a:gd name="connsiteX16" fmla="*/ 3484639 w 3689998"/>
                  <a:gd name="connsiteY16" fmla="*/ 813417 h 3473308"/>
                  <a:gd name="connsiteX17" fmla="*/ 3525400 w 3689998"/>
                  <a:gd name="connsiteY17" fmla="*/ 900929 h 3473308"/>
                  <a:gd name="connsiteX18" fmla="*/ 3591765 w 3689998"/>
                  <a:gd name="connsiteY18" fmla="*/ 1084542 h 3473308"/>
                  <a:gd name="connsiteX19" fmla="*/ 2557858 w 3689998"/>
                  <a:gd name="connsiteY19" fmla="*/ 3405476 h 3473308"/>
                  <a:gd name="connsiteX0" fmla="*/ 2305786 w 3735166"/>
                  <a:gd name="connsiteY0" fmla="*/ 2187411 h 2963508"/>
                  <a:gd name="connsiteX1" fmla="*/ 2776387 w 3735166"/>
                  <a:gd name="connsiteY1" fmla="*/ 1305872 h 2963508"/>
                  <a:gd name="connsiteX2" fmla="*/ 1497850 w 3735166"/>
                  <a:gd name="connsiteY2" fmla="*/ 1698332 h 2963508"/>
                  <a:gd name="connsiteX3" fmla="*/ 2305786 w 3735166"/>
                  <a:gd name="connsiteY3" fmla="*/ 2187411 h 2963508"/>
                  <a:gd name="connsiteX4" fmla="*/ 2603026 w 3735166"/>
                  <a:gd name="connsiteY4" fmla="*/ 2895676 h 2963508"/>
                  <a:gd name="connsiteX5" fmla="*/ 432752 w 3735166"/>
                  <a:gd name="connsiteY5" fmla="*/ 1574462 h 2963508"/>
                  <a:gd name="connsiteX6" fmla="*/ 382930 w 3735166"/>
                  <a:gd name="connsiteY6" fmla="*/ 1385686 h 2963508"/>
                  <a:gd name="connsiteX7" fmla="*/ 366696 w 3735166"/>
                  <a:gd name="connsiteY7" fmla="*/ 1290523 h 2963508"/>
                  <a:gd name="connsiteX8" fmla="*/ 2574945 w 3735166"/>
                  <a:gd name="connsiteY8" fmla="*/ 601579 h 2963508"/>
                  <a:gd name="connsiteX9" fmla="*/ 807183 w 3735166"/>
                  <a:gd name="connsiteY9" fmla="*/ 569376 h 2963508"/>
                  <a:gd name="connsiteX10" fmla="*/ 606197 w 3735166"/>
                  <a:gd name="connsiteY10" fmla="*/ 565620 h 2963508"/>
                  <a:gd name="connsiteX11" fmla="*/ 217082 w 3735166"/>
                  <a:gd name="connsiteY11" fmla="*/ 193743 h 2963508"/>
                  <a:gd name="connsiteX12" fmla="*/ 271872 w 3735166"/>
                  <a:gd name="connsiteY12" fmla="*/ 1057 h 2963508"/>
                  <a:gd name="connsiteX13" fmla="*/ 3518566 w 3735166"/>
                  <a:gd name="connsiteY13" fmla="*/ 280845 h 2963508"/>
                  <a:gd name="connsiteX14" fmla="*/ 3526069 w 3735166"/>
                  <a:gd name="connsiteY14" fmla="*/ 304783 h 2963508"/>
                  <a:gd name="connsiteX15" fmla="*/ 3529807 w 3735166"/>
                  <a:gd name="connsiteY15" fmla="*/ 303617 h 2963508"/>
                  <a:gd name="connsiteX16" fmla="*/ 3570568 w 3735166"/>
                  <a:gd name="connsiteY16" fmla="*/ 391129 h 2963508"/>
                  <a:gd name="connsiteX17" fmla="*/ 3636933 w 3735166"/>
                  <a:gd name="connsiteY17" fmla="*/ 574742 h 2963508"/>
                  <a:gd name="connsiteX18" fmla="*/ 2603026 w 3735166"/>
                  <a:gd name="connsiteY18" fmla="*/ 2895676 h 2963508"/>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30357 w 3735716"/>
                  <a:gd name="connsiteY14" fmla="*/ 304200 h 2964091"/>
                  <a:gd name="connsiteX15" fmla="*/ 3571118 w 3735716"/>
                  <a:gd name="connsiteY15" fmla="*/ 391712 h 2964091"/>
                  <a:gd name="connsiteX16" fmla="*/ 3637483 w 3735716"/>
                  <a:gd name="connsiteY16" fmla="*/ 575325 h 2964091"/>
                  <a:gd name="connsiteX17" fmla="*/ 2603576 w 3735716"/>
                  <a:gd name="connsiteY17" fmla="*/ 2896259 h 2964091"/>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71118 w 3735716"/>
                  <a:gd name="connsiteY14" fmla="*/ 391712 h 2964091"/>
                  <a:gd name="connsiteX15" fmla="*/ 3637483 w 3735716"/>
                  <a:gd name="connsiteY15" fmla="*/ 575325 h 2964091"/>
                  <a:gd name="connsiteX16" fmla="*/ 2603576 w 3735716"/>
                  <a:gd name="connsiteY16" fmla="*/ 2896259 h 2964091"/>
                  <a:gd name="connsiteX0" fmla="*/ 2309599 w 3738979"/>
                  <a:gd name="connsiteY0" fmla="*/ 2190826 h 2966923"/>
                  <a:gd name="connsiteX1" fmla="*/ 2780200 w 3738979"/>
                  <a:gd name="connsiteY1" fmla="*/ 1309287 h 2966923"/>
                  <a:gd name="connsiteX2" fmla="*/ 1501663 w 3738979"/>
                  <a:gd name="connsiteY2" fmla="*/ 1701747 h 2966923"/>
                  <a:gd name="connsiteX3" fmla="*/ 2309599 w 3738979"/>
                  <a:gd name="connsiteY3" fmla="*/ 2190826 h 2966923"/>
                  <a:gd name="connsiteX4" fmla="*/ 2606839 w 3738979"/>
                  <a:gd name="connsiteY4" fmla="*/ 2899091 h 2966923"/>
                  <a:gd name="connsiteX5" fmla="*/ 436565 w 3738979"/>
                  <a:gd name="connsiteY5" fmla="*/ 1577877 h 2966923"/>
                  <a:gd name="connsiteX6" fmla="*/ 386743 w 3738979"/>
                  <a:gd name="connsiteY6" fmla="*/ 1389101 h 2966923"/>
                  <a:gd name="connsiteX7" fmla="*/ 370509 w 3738979"/>
                  <a:gd name="connsiteY7" fmla="*/ 1293938 h 2966923"/>
                  <a:gd name="connsiteX8" fmla="*/ 2578758 w 3738979"/>
                  <a:gd name="connsiteY8" fmla="*/ 604994 h 2966923"/>
                  <a:gd name="connsiteX9" fmla="*/ 810996 w 3738979"/>
                  <a:gd name="connsiteY9" fmla="*/ 572791 h 2966923"/>
                  <a:gd name="connsiteX10" fmla="*/ 610010 w 3738979"/>
                  <a:gd name="connsiteY10" fmla="*/ 569035 h 2966923"/>
                  <a:gd name="connsiteX11" fmla="*/ 220895 w 3738979"/>
                  <a:gd name="connsiteY11" fmla="*/ 197158 h 2966923"/>
                  <a:gd name="connsiteX12" fmla="*/ 275685 w 3738979"/>
                  <a:gd name="connsiteY12" fmla="*/ 4472 h 2966923"/>
                  <a:gd name="connsiteX13" fmla="*/ 3574381 w 3738979"/>
                  <a:gd name="connsiteY13" fmla="*/ 394544 h 2966923"/>
                  <a:gd name="connsiteX14" fmla="*/ 3640746 w 3738979"/>
                  <a:gd name="connsiteY14" fmla="*/ 578157 h 2966923"/>
                  <a:gd name="connsiteX15" fmla="*/ 2606839 w 3738979"/>
                  <a:gd name="connsiteY15" fmla="*/ 2899091 h 2966923"/>
                  <a:gd name="connsiteX0" fmla="*/ 2314466 w 3773805"/>
                  <a:gd name="connsiteY0" fmla="*/ 2199269 h 2975366"/>
                  <a:gd name="connsiteX1" fmla="*/ 2785067 w 3773805"/>
                  <a:gd name="connsiteY1" fmla="*/ 1317730 h 2975366"/>
                  <a:gd name="connsiteX2" fmla="*/ 1506530 w 3773805"/>
                  <a:gd name="connsiteY2" fmla="*/ 1710190 h 2975366"/>
                  <a:gd name="connsiteX3" fmla="*/ 2314466 w 3773805"/>
                  <a:gd name="connsiteY3" fmla="*/ 2199269 h 2975366"/>
                  <a:gd name="connsiteX4" fmla="*/ 2611706 w 3773805"/>
                  <a:gd name="connsiteY4" fmla="*/ 2907534 h 2975366"/>
                  <a:gd name="connsiteX5" fmla="*/ 441432 w 3773805"/>
                  <a:gd name="connsiteY5" fmla="*/ 1586320 h 2975366"/>
                  <a:gd name="connsiteX6" fmla="*/ 391610 w 3773805"/>
                  <a:gd name="connsiteY6" fmla="*/ 1397544 h 2975366"/>
                  <a:gd name="connsiteX7" fmla="*/ 375376 w 3773805"/>
                  <a:gd name="connsiteY7" fmla="*/ 1302381 h 2975366"/>
                  <a:gd name="connsiteX8" fmla="*/ 2583625 w 3773805"/>
                  <a:gd name="connsiteY8" fmla="*/ 613437 h 2975366"/>
                  <a:gd name="connsiteX9" fmla="*/ 815863 w 3773805"/>
                  <a:gd name="connsiteY9" fmla="*/ 581234 h 2975366"/>
                  <a:gd name="connsiteX10" fmla="*/ 614877 w 3773805"/>
                  <a:gd name="connsiteY10" fmla="*/ 577478 h 2975366"/>
                  <a:gd name="connsiteX11" fmla="*/ 225762 w 3773805"/>
                  <a:gd name="connsiteY11" fmla="*/ 205601 h 2975366"/>
                  <a:gd name="connsiteX12" fmla="*/ 280552 w 3773805"/>
                  <a:gd name="connsiteY12" fmla="*/ 12915 h 2975366"/>
                  <a:gd name="connsiteX13" fmla="*/ 3645613 w 3773805"/>
                  <a:gd name="connsiteY13" fmla="*/ 586600 h 2975366"/>
                  <a:gd name="connsiteX14" fmla="*/ 2611706 w 3773805"/>
                  <a:gd name="connsiteY14" fmla="*/ 2907534 h 2975366"/>
                  <a:gd name="connsiteX0" fmla="*/ 2314466 w 3773805"/>
                  <a:gd name="connsiteY0" fmla="*/ 2661394 h 3437491"/>
                  <a:gd name="connsiteX1" fmla="*/ 2785067 w 3773805"/>
                  <a:gd name="connsiteY1" fmla="*/ 1779855 h 3437491"/>
                  <a:gd name="connsiteX2" fmla="*/ 1506530 w 3773805"/>
                  <a:gd name="connsiteY2" fmla="*/ 2172315 h 3437491"/>
                  <a:gd name="connsiteX3" fmla="*/ 2314466 w 3773805"/>
                  <a:gd name="connsiteY3" fmla="*/ 2661394 h 3437491"/>
                  <a:gd name="connsiteX4" fmla="*/ 2611706 w 3773805"/>
                  <a:gd name="connsiteY4" fmla="*/ 3369659 h 3437491"/>
                  <a:gd name="connsiteX5" fmla="*/ 441432 w 3773805"/>
                  <a:gd name="connsiteY5" fmla="*/ 2048445 h 3437491"/>
                  <a:gd name="connsiteX6" fmla="*/ 391610 w 3773805"/>
                  <a:gd name="connsiteY6" fmla="*/ 1859669 h 3437491"/>
                  <a:gd name="connsiteX7" fmla="*/ 375376 w 3773805"/>
                  <a:gd name="connsiteY7" fmla="*/ 1764506 h 3437491"/>
                  <a:gd name="connsiteX8" fmla="*/ 2583625 w 3773805"/>
                  <a:gd name="connsiteY8" fmla="*/ 1075562 h 3437491"/>
                  <a:gd name="connsiteX9" fmla="*/ 815863 w 3773805"/>
                  <a:gd name="connsiteY9" fmla="*/ 1043359 h 3437491"/>
                  <a:gd name="connsiteX10" fmla="*/ 614877 w 3773805"/>
                  <a:gd name="connsiteY10" fmla="*/ 1039603 h 3437491"/>
                  <a:gd name="connsiteX11" fmla="*/ 225762 w 3773805"/>
                  <a:gd name="connsiteY11" fmla="*/ 667726 h 3437491"/>
                  <a:gd name="connsiteX12" fmla="*/ 280552 w 3773805"/>
                  <a:gd name="connsiteY12" fmla="*/ 475040 h 3437491"/>
                  <a:gd name="connsiteX13" fmla="*/ 3645613 w 3773805"/>
                  <a:gd name="connsiteY13" fmla="*/ 1048725 h 3437491"/>
                  <a:gd name="connsiteX14" fmla="*/ 2611706 w 3773805"/>
                  <a:gd name="connsiteY14" fmla="*/ 3369659 h 3437491"/>
                  <a:gd name="connsiteX0" fmla="*/ 2314466 w 3773805"/>
                  <a:gd name="connsiteY0" fmla="*/ 2717162 h 3493259"/>
                  <a:gd name="connsiteX1" fmla="*/ 2785067 w 3773805"/>
                  <a:gd name="connsiteY1" fmla="*/ 1835623 h 3493259"/>
                  <a:gd name="connsiteX2" fmla="*/ 1506530 w 3773805"/>
                  <a:gd name="connsiteY2" fmla="*/ 2228083 h 3493259"/>
                  <a:gd name="connsiteX3" fmla="*/ 2314466 w 3773805"/>
                  <a:gd name="connsiteY3" fmla="*/ 2717162 h 3493259"/>
                  <a:gd name="connsiteX4" fmla="*/ 2611706 w 3773805"/>
                  <a:gd name="connsiteY4" fmla="*/ 3425427 h 3493259"/>
                  <a:gd name="connsiteX5" fmla="*/ 441432 w 3773805"/>
                  <a:gd name="connsiteY5" fmla="*/ 2104213 h 3493259"/>
                  <a:gd name="connsiteX6" fmla="*/ 391610 w 3773805"/>
                  <a:gd name="connsiteY6" fmla="*/ 1915437 h 3493259"/>
                  <a:gd name="connsiteX7" fmla="*/ 375376 w 3773805"/>
                  <a:gd name="connsiteY7" fmla="*/ 1820274 h 3493259"/>
                  <a:gd name="connsiteX8" fmla="*/ 2583625 w 3773805"/>
                  <a:gd name="connsiteY8" fmla="*/ 1131330 h 3493259"/>
                  <a:gd name="connsiteX9" fmla="*/ 815863 w 3773805"/>
                  <a:gd name="connsiteY9" fmla="*/ 1099127 h 3493259"/>
                  <a:gd name="connsiteX10" fmla="*/ 614877 w 3773805"/>
                  <a:gd name="connsiteY10" fmla="*/ 1095371 h 3493259"/>
                  <a:gd name="connsiteX11" fmla="*/ 225762 w 3773805"/>
                  <a:gd name="connsiteY11" fmla="*/ 723494 h 3493259"/>
                  <a:gd name="connsiteX12" fmla="*/ 280552 w 3773805"/>
                  <a:gd name="connsiteY12" fmla="*/ 530808 h 3493259"/>
                  <a:gd name="connsiteX13" fmla="*/ 3645613 w 3773805"/>
                  <a:gd name="connsiteY13" fmla="*/ 1104493 h 3493259"/>
                  <a:gd name="connsiteX14" fmla="*/ 2611706 w 3773805"/>
                  <a:gd name="connsiteY14" fmla="*/ 3425427 h 3493259"/>
                  <a:gd name="connsiteX0" fmla="*/ 2314466 w 3745515"/>
                  <a:gd name="connsiteY0" fmla="*/ 2717162 h 3493259"/>
                  <a:gd name="connsiteX1" fmla="*/ 2785067 w 3745515"/>
                  <a:gd name="connsiteY1" fmla="*/ 1835623 h 3493259"/>
                  <a:gd name="connsiteX2" fmla="*/ 1506530 w 3745515"/>
                  <a:gd name="connsiteY2" fmla="*/ 2228083 h 3493259"/>
                  <a:gd name="connsiteX3" fmla="*/ 2314466 w 3745515"/>
                  <a:gd name="connsiteY3" fmla="*/ 2717162 h 3493259"/>
                  <a:gd name="connsiteX4" fmla="*/ 2611706 w 3745515"/>
                  <a:gd name="connsiteY4" fmla="*/ 3425427 h 3493259"/>
                  <a:gd name="connsiteX5" fmla="*/ 441432 w 3745515"/>
                  <a:gd name="connsiteY5" fmla="*/ 2104213 h 3493259"/>
                  <a:gd name="connsiteX6" fmla="*/ 391610 w 3745515"/>
                  <a:gd name="connsiteY6" fmla="*/ 1915437 h 3493259"/>
                  <a:gd name="connsiteX7" fmla="*/ 375376 w 3745515"/>
                  <a:gd name="connsiteY7" fmla="*/ 1820274 h 3493259"/>
                  <a:gd name="connsiteX8" fmla="*/ 2583625 w 3745515"/>
                  <a:gd name="connsiteY8" fmla="*/ 1131330 h 3493259"/>
                  <a:gd name="connsiteX9" fmla="*/ 815863 w 3745515"/>
                  <a:gd name="connsiteY9" fmla="*/ 1099127 h 3493259"/>
                  <a:gd name="connsiteX10" fmla="*/ 614877 w 3745515"/>
                  <a:gd name="connsiteY10" fmla="*/ 1095371 h 3493259"/>
                  <a:gd name="connsiteX11" fmla="*/ 225762 w 3745515"/>
                  <a:gd name="connsiteY11" fmla="*/ 723494 h 3493259"/>
                  <a:gd name="connsiteX12" fmla="*/ 280552 w 3745515"/>
                  <a:gd name="connsiteY12" fmla="*/ 530808 h 3493259"/>
                  <a:gd name="connsiteX13" fmla="*/ 3645613 w 3745515"/>
                  <a:gd name="connsiteY13" fmla="*/ 1104493 h 3493259"/>
                  <a:gd name="connsiteX14" fmla="*/ 2611706 w 3745515"/>
                  <a:gd name="connsiteY14" fmla="*/ 3425427 h 3493259"/>
                  <a:gd name="connsiteX0" fmla="*/ 2314466 w 3745515"/>
                  <a:gd name="connsiteY0" fmla="*/ 2940326 h 3716423"/>
                  <a:gd name="connsiteX1" fmla="*/ 2785067 w 3745515"/>
                  <a:gd name="connsiteY1" fmla="*/ 2058787 h 3716423"/>
                  <a:gd name="connsiteX2" fmla="*/ 1506530 w 3745515"/>
                  <a:gd name="connsiteY2" fmla="*/ 2451247 h 3716423"/>
                  <a:gd name="connsiteX3" fmla="*/ 2314466 w 3745515"/>
                  <a:gd name="connsiteY3" fmla="*/ 2940326 h 3716423"/>
                  <a:gd name="connsiteX4" fmla="*/ 2611706 w 3745515"/>
                  <a:gd name="connsiteY4" fmla="*/ 3648591 h 3716423"/>
                  <a:gd name="connsiteX5" fmla="*/ 441432 w 3745515"/>
                  <a:gd name="connsiteY5" fmla="*/ 2327377 h 3716423"/>
                  <a:gd name="connsiteX6" fmla="*/ 391610 w 3745515"/>
                  <a:gd name="connsiteY6" fmla="*/ 2138601 h 3716423"/>
                  <a:gd name="connsiteX7" fmla="*/ 375376 w 3745515"/>
                  <a:gd name="connsiteY7" fmla="*/ 2043438 h 3716423"/>
                  <a:gd name="connsiteX8" fmla="*/ 2583625 w 3745515"/>
                  <a:gd name="connsiteY8" fmla="*/ 1354494 h 3716423"/>
                  <a:gd name="connsiteX9" fmla="*/ 815863 w 3745515"/>
                  <a:gd name="connsiteY9" fmla="*/ 1322291 h 3716423"/>
                  <a:gd name="connsiteX10" fmla="*/ 614877 w 3745515"/>
                  <a:gd name="connsiteY10" fmla="*/ 1318535 h 3716423"/>
                  <a:gd name="connsiteX11" fmla="*/ 225762 w 3745515"/>
                  <a:gd name="connsiteY11" fmla="*/ 946658 h 3716423"/>
                  <a:gd name="connsiteX12" fmla="*/ 280552 w 3745515"/>
                  <a:gd name="connsiteY12" fmla="*/ 753972 h 3716423"/>
                  <a:gd name="connsiteX13" fmla="*/ 3645613 w 3745515"/>
                  <a:gd name="connsiteY13" fmla="*/ 1327657 h 3716423"/>
                  <a:gd name="connsiteX14" fmla="*/ 2611706 w 3745515"/>
                  <a:gd name="connsiteY14" fmla="*/ 3648591 h 3716423"/>
                  <a:gd name="connsiteX0" fmla="*/ 2314466 w 3745515"/>
                  <a:gd name="connsiteY0" fmla="*/ 2948733 h 3724830"/>
                  <a:gd name="connsiteX1" fmla="*/ 2785067 w 3745515"/>
                  <a:gd name="connsiteY1" fmla="*/ 2067194 h 3724830"/>
                  <a:gd name="connsiteX2" fmla="*/ 1506530 w 3745515"/>
                  <a:gd name="connsiteY2" fmla="*/ 2459654 h 3724830"/>
                  <a:gd name="connsiteX3" fmla="*/ 2314466 w 3745515"/>
                  <a:gd name="connsiteY3" fmla="*/ 2948733 h 3724830"/>
                  <a:gd name="connsiteX4" fmla="*/ 2611706 w 3745515"/>
                  <a:gd name="connsiteY4" fmla="*/ 3656998 h 3724830"/>
                  <a:gd name="connsiteX5" fmla="*/ 441432 w 3745515"/>
                  <a:gd name="connsiteY5" fmla="*/ 2335784 h 3724830"/>
                  <a:gd name="connsiteX6" fmla="*/ 391610 w 3745515"/>
                  <a:gd name="connsiteY6" fmla="*/ 2147008 h 3724830"/>
                  <a:gd name="connsiteX7" fmla="*/ 375376 w 3745515"/>
                  <a:gd name="connsiteY7" fmla="*/ 2051845 h 3724830"/>
                  <a:gd name="connsiteX8" fmla="*/ 2583625 w 3745515"/>
                  <a:gd name="connsiteY8" fmla="*/ 1362901 h 3724830"/>
                  <a:gd name="connsiteX9" fmla="*/ 815863 w 3745515"/>
                  <a:gd name="connsiteY9" fmla="*/ 1330698 h 3724830"/>
                  <a:gd name="connsiteX10" fmla="*/ 614877 w 3745515"/>
                  <a:gd name="connsiteY10" fmla="*/ 1326942 h 3724830"/>
                  <a:gd name="connsiteX11" fmla="*/ 225762 w 3745515"/>
                  <a:gd name="connsiteY11" fmla="*/ 955065 h 3724830"/>
                  <a:gd name="connsiteX12" fmla="*/ 280552 w 3745515"/>
                  <a:gd name="connsiteY12" fmla="*/ 762379 h 3724830"/>
                  <a:gd name="connsiteX13" fmla="*/ 3645613 w 3745515"/>
                  <a:gd name="connsiteY13" fmla="*/ 1336064 h 3724830"/>
                  <a:gd name="connsiteX14" fmla="*/ 2611706 w 3745515"/>
                  <a:gd name="connsiteY14" fmla="*/ 3656998 h 3724830"/>
                  <a:gd name="connsiteX0" fmla="*/ 2110264 w 3541313"/>
                  <a:gd name="connsiteY0" fmla="*/ 2948733 h 3724830"/>
                  <a:gd name="connsiteX1" fmla="*/ 2580865 w 3541313"/>
                  <a:gd name="connsiteY1" fmla="*/ 2067194 h 3724830"/>
                  <a:gd name="connsiteX2" fmla="*/ 1302328 w 3541313"/>
                  <a:gd name="connsiteY2" fmla="*/ 2459654 h 3724830"/>
                  <a:gd name="connsiteX3" fmla="*/ 2110264 w 3541313"/>
                  <a:gd name="connsiteY3" fmla="*/ 2948733 h 3724830"/>
                  <a:gd name="connsiteX4" fmla="*/ 2407504 w 3541313"/>
                  <a:gd name="connsiteY4" fmla="*/ 3656998 h 3724830"/>
                  <a:gd name="connsiteX5" fmla="*/ 237230 w 3541313"/>
                  <a:gd name="connsiteY5" fmla="*/ 2335784 h 3724830"/>
                  <a:gd name="connsiteX6" fmla="*/ 187408 w 3541313"/>
                  <a:gd name="connsiteY6" fmla="*/ 2147008 h 3724830"/>
                  <a:gd name="connsiteX7" fmla="*/ 171174 w 3541313"/>
                  <a:gd name="connsiteY7" fmla="*/ 2051845 h 3724830"/>
                  <a:gd name="connsiteX8" fmla="*/ 2379423 w 3541313"/>
                  <a:gd name="connsiteY8" fmla="*/ 1362901 h 3724830"/>
                  <a:gd name="connsiteX9" fmla="*/ 611661 w 3541313"/>
                  <a:gd name="connsiteY9" fmla="*/ 1330698 h 3724830"/>
                  <a:gd name="connsiteX10" fmla="*/ 410675 w 3541313"/>
                  <a:gd name="connsiteY10" fmla="*/ 1326942 h 3724830"/>
                  <a:gd name="connsiteX11" fmla="*/ 21560 w 3541313"/>
                  <a:gd name="connsiteY11" fmla="*/ 955065 h 3724830"/>
                  <a:gd name="connsiteX12" fmla="*/ 76350 w 3541313"/>
                  <a:gd name="connsiteY12" fmla="*/ 762379 h 3724830"/>
                  <a:gd name="connsiteX13" fmla="*/ 3441411 w 3541313"/>
                  <a:gd name="connsiteY13" fmla="*/ 1336064 h 3724830"/>
                  <a:gd name="connsiteX14" fmla="*/ 2407504 w 3541313"/>
                  <a:gd name="connsiteY14" fmla="*/ 3656998 h 3724830"/>
                  <a:gd name="connsiteX0" fmla="*/ 2076093 w 3507142"/>
                  <a:gd name="connsiteY0" fmla="*/ 2948733 h 3724830"/>
                  <a:gd name="connsiteX1" fmla="*/ 2546694 w 3507142"/>
                  <a:gd name="connsiteY1" fmla="*/ 2067194 h 3724830"/>
                  <a:gd name="connsiteX2" fmla="*/ 1268157 w 3507142"/>
                  <a:gd name="connsiteY2" fmla="*/ 2459654 h 3724830"/>
                  <a:gd name="connsiteX3" fmla="*/ 2076093 w 3507142"/>
                  <a:gd name="connsiteY3" fmla="*/ 2948733 h 3724830"/>
                  <a:gd name="connsiteX4" fmla="*/ 2373333 w 3507142"/>
                  <a:gd name="connsiteY4" fmla="*/ 3656998 h 3724830"/>
                  <a:gd name="connsiteX5" fmla="*/ 203059 w 3507142"/>
                  <a:gd name="connsiteY5" fmla="*/ 2335784 h 3724830"/>
                  <a:gd name="connsiteX6" fmla="*/ 153237 w 3507142"/>
                  <a:gd name="connsiteY6" fmla="*/ 2147008 h 3724830"/>
                  <a:gd name="connsiteX7" fmla="*/ 137003 w 3507142"/>
                  <a:gd name="connsiteY7" fmla="*/ 2051845 h 3724830"/>
                  <a:gd name="connsiteX8" fmla="*/ 2345252 w 3507142"/>
                  <a:gd name="connsiteY8" fmla="*/ 1362901 h 3724830"/>
                  <a:gd name="connsiteX9" fmla="*/ 577490 w 3507142"/>
                  <a:gd name="connsiteY9" fmla="*/ 1330698 h 3724830"/>
                  <a:gd name="connsiteX10" fmla="*/ 376504 w 3507142"/>
                  <a:gd name="connsiteY10" fmla="*/ 1326942 h 3724830"/>
                  <a:gd name="connsiteX11" fmla="*/ 42414 w 3507142"/>
                  <a:gd name="connsiteY11" fmla="*/ 1017719 h 3724830"/>
                  <a:gd name="connsiteX12" fmla="*/ 42179 w 3507142"/>
                  <a:gd name="connsiteY12" fmla="*/ 762379 h 3724830"/>
                  <a:gd name="connsiteX13" fmla="*/ 3407240 w 3507142"/>
                  <a:gd name="connsiteY13" fmla="*/ 1336064 h 3724830"/>
                  <a:gd name="connsiteX14" fmla="*/ 2373333 w 3507142"/>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35550"/>
                  <a:gd name="connsiteY0" fmla="*/ 2948733 h 3775233"/>
                  <a:gd name="connsiteX1" fmla="*/ 2559562 w 3535550"/>
                  <a:gd name="connsiteY1" fmla="*/ 2067194 h 3775233"/>
                  <a:gd name="connsiteX2" fmla="*/ 1281025 w 3535550"/>
                  <a:gd name="connsiteY2" fmla="*/ 2459654 h 3775233"/>
                  <a:gd name="connsiteX3" fmla="*/ 2088961 w 3535550"/>
                  <a:gd name="connsiteY3" fmla="*/ 2948733 h 3775233"/>
                  <a:gd name="connsiteX4" fmla="*/ 2386201 w 3535550"/>
                  <a:gd name="connsiteY4" fmla="*/ 3656998 h 3775233"/>
                  <a:gd name="connsiteX5" fmla="*/ 215927 w 3535550"/>
                  <a:gd name="connsiteY5" fmla="*/ 2335784 h 3775233"/>
                  <a:gd name="connsiteX6" fmla="*/ 166105 w 3535550"/>
                  <a:gd name="connsiteY6" fmla="*/ 2147008 h 3775233"/>
                  <a:gd name="connsiteX7" fmla="*/ 149871 w 3535550"/>
                  <a:gd name="connsiteY7" fmla="*/ 2051845 h 3775233"/>
                  <a:gd name="connsiteX8" fmla="*/ 2358120 w 3535550"/>
                  <a:gd name="connsiteY8" fmla="*/ 1362901 h 3775233"/>
                  <a:gd name="connsiteX9" fmla="*/ 590358 w 3535550"/>
                  <a:gd name="connsiteY9" fmla="*/ 1330698 h 3775233"/>
                  <a:gd name="connsiteX10" fmla="*/ 389372 w 3535550"/>
                  <a:gd name="connsiteY10" fmla="*/ 1326942 h 3775233"/>
                  <a:gd name="connsiteX11" fmla="*/ 55282 w 3535550"/>
                  <a:gd name="connsiteY11" fmla="*/ 1017719 h 3775233"/>
                  <a:gd name="connsiteX12" fmla="*/ 55047 w 3535550"/>
                  <a:gd name="connsiteY12" fmla="*/ 762379 h 3775233"/>
                  <a:gd name="connsiteX13" fmla="*/ 3420108 w 3535550"/>
                  <a:gd name="connsiteY13" fmla="*/ 1336064 h 3775233"/>
                  <a:gd name="connsiteX14" fmla="*/ 2386201 w 3535550"/>
                  <a:gd name="connsiteY14" fmla="*/ 3656998 h 3775233"/>
                  <a:gd name="connsiteX0" fmla="*/ 2088961 w 3525784"/>
                  <a:gd name="connsiteY0" fmla="*/ 2948733 h 3762690"/>
                  <a:gd name="connsiteX1" fmla="*/ 2559562 w 3525784"/>
                  <a:gd name="connsiteY1" fmla="*/ 2067194 h 3762690"/>
                  <a:gd name="connsiteX2" fmla="*/ 1281025 w 3525784"/>
                  <a:gd name="connsiteY2" fmla="*/ 2459654 h 3762690"/>
                  <a:gd name="connsiteX3" fmla="*/ 2088961 w 3525784"/>
                  <a:gd name="connsiteY3" fmla="*/ 2948733 h 3762690"/>
                  <a:gd name="connsiteX4" fmla="*/ 2386201 w 3525784"/>
                  <a:gd name="connsiteY4" fmla="*/ 3656998 h 3762690"/>
                  <a:gd name="connsiteX5" fmla="*/ 215927 w 3525784"/>
                  <a:gd name="connsiteY5" fmla="*/ 2335784 h 3762690"/>
                  <a:gd name="connsiteX6" fmla="*/ 166105 w 3525784"/>
                  <a:gd name="connsiteY6" fmla="*/ 2147008 h 3762690"/>
                  <a:gd name="connsiteX7" fmla="*/ 149871 w 3525784"/>
                  <a:gd name="connsiteY7" fmla="*/ 2051845 h 3762690"/>
                  <a:gd name="connsiteX8" fmla="*/ 2358120 w 3525784"/>
                  <a:gd name="connsiteY8" fmla="*/ 1362901 h 3762690"/>
                  <a:gd name="connsiteX9" fmla="*/ 590358 w 3525784"/>
                  <a:gd name="connsiteY9" fmla="*/ 1330698 h 3762690"/>
                  <a:gd name="connsiteX10" fmla="*/ 389372 w 3525784"/>
                  <a:gd name="connsiteY10" fmla="*/ 1326942 h 3762690"/>
                  <a:gd name="connsiteX11" fmla="*/ 55282 w 3525784"/>
                  <a:gd name="connsiteY11" fmla="*/ 1017719 h 3762690"/>
                  <a:gd name="connsiteX12" fmla="*/ 55047 w 3525784"/>
                  <a:gd name="connsiteY12" fmla="*/ 762379 h 3762690"/>
                  <a:gd name="connsiteX13" fmla="*/ 3420108 w 3525784"/>
                  <a:gd name="connsiteY13" fmla="*/ 1336064 h 3762690"/>
                  <a:gd name="connsiteX14" fmla="*/ 2386201 w 3525784"/>
                  <a:gd name="connsiteY14" fmla="*/ 3656998 h 3762690"/>
                  <a:gd name="connsiteX0" fmla="*/ 2088961 w 3528023"/>
                  <a:gd name="connsiteY0" fmla="*/ 2948733 h 3732347"/>
                  <a:gd name="connsiteX1" fmla="*/ 2559562 w 3528023"/>
                  <a:gd name="connsiteY1" fmla="*/ 2067194 h 3732347"/>
                  <a:gd name="connsiteX2" fmla="*/ 1281025 w 3528023"/>
                  <a:gd name="connsiteY2" fmla="*/ 2459654 h 3732347"/>
                  <a:gd name="connsiteX3" fmla="*/ 2088961 w 3528023"/>
                  <a:gd name="connsiteY3" fmla="*/ 2948733 h 3732347"/>
                  <a:gd name="connsiteX4" fmla="*/ 2403368 w 3528023"/>
                  <a:gd name="connsiteY4" fmla="*/ 3669380 h 3732347"/>
                  <a:gd name="connsiteX5" fmla="*/ 215927 w 3528023"/>
                  <a:gd name="connsiteY5" fmla="*/ 2335784 h 3732347"/>
                  <a:gd name="connsiteX6" fmla="*/ 166105 w 3528023"/>
                  <a:gd name="connsiteY6" fmla="*/ 2147008 h 3732347"/>
                  <a:gd name="connsiteX7" fmla="*/ 149871 w 3528023"/>
                  <a:gd name="connsiteY7" fmla="*/ 2051845 h 3732347"/>
                  <a:gd name="connsiteX8" fmla="*/ 2358120 w 3528023"/>
                  <a:gd name="connsiteY8" fmla="*/ 1362901 h 3732347"/>
                  <a:gd name="connsiteX9" fmla="*/ 590358 w 3528023"/>
                  <a:gd name="connsiteY9" fmla="*/ 1330698 h 3732347"/>
                  <a:gd name="connsiteX10" fmla="*/ 389372 w 3528023"/>
                  <a:gd name="connsiteY10" fmla="*/ 1326942 h 3732347"/>
                  <a:gd name="connsiteX11" fmla="*/ 55282 w 3528023"/>
                  <a:gd name="connsiteY11" fmla="*/ 1017719 h 3732347"/>
                  <a:gd name="connsiteX12" fmla="*/ 55047 w 3528023"/>
                  <a:gd name="connsiteY12" fmla="*/ 762379 h 3732347"/>
                  <a:gd name="connsiteX13" fmla="*/ 3420108 w 3528023"/>
                  <a:gd name="connsiteY13" fmla="*/ 1336064 h 3732347"/>
                  <a:gd name="connsiteX14" fmla="*/ 2403368 w 3528023"/>
                  <a:gd name="connsiteY14" fmla="*/ 3669380 h 3732347"/>
                  <a:gd name="connsiteX0" fmla="*/ 2088961 w 3493052"/>
                  <a:gd name="connsiteY0" fmla="*/ 2948733 h 3678620"/>
                  <a:gd name="connsiteX1" fmla="*/ 2559562 w 3493052"/>
                  <a:gd name="connsiteY1" fmla="*/ 2067194 h 3678620"/>
                  <a:gd name="connsiteX2" fmla="*/ 1281025 w 3493052"/>
                  <a:gd name="connsiteY2" fmla="*/ 2459654 h 3678620"/>
                  <a:gd name="connsiteX3" fmla="*/ 2088961 w 3493052"/>
                  <a:gd name="connsiteY3" fmla="*/ 2948733 h 3678620"/>
                  <a:gd name="connsiteX4" fmla="*/ 2403368 w 3493052"/>
                  <a:gd name="connsiteY4" fmla="*/ 3669380 h 3678620"/>
                  <a:gd name="connsiteX5" fmla="*/ 166105 w 3493052"/>
                  <a:gd name="connsiteY5" fmla="*/ 2147008 h 3678620"/>
                  <a:gd name="connsiteX6" fmla="*/ 149871 w 3493052"/>
                  <a:gd name="connsiteY6" fmla="*/ 2051845 h 3678620"/>
                  <a:gd name="connsiteX7" fmla="*/ 2358120 w 3493052"/>
                  <a:gd name="connsiteY7" fmla="*/ 1362901 h 3678620"/>
                  <a:gd name="connsiteX8" fmla="*/ 590358 w 3493052"/>
                  <a:gd name="connsiteY8" fmla="*/ 1330698 h 3678620"/>
                  <a:gd name="connsiteX9" fmla="*/ 389372 w 3493052"/>
                  <a:gd name="connsiteY9" fmla="*/ 1326942 h 3678620"/>
                  <a:gd name="connsiteX10" fmla="*/ 55282 w 3493052"/>
                  <a:gd name="connsiteY10" fmla="*/ 1017719 h 3678620"/>
                  <a:gd name="connsiteX11" fmla="*/ 55047 w 3493052"/>
                  <a:gd name="connsiteY11" fmla="*/ 762379 h 3678620"/>
                  <a:gd name="connsiteX12" fmla="*/ 3420108 w 3493052"/>
                  <a:gd name="connsiteY12" fmla="*/ 1336064 h 3678620"/>
                  <a:gd name="connsiteX13" fmla="*/ 2403368 w 3493052"/>
                  <a:gd name="connsiteY13" fmla="*/ 3669380 h 3678620"/>
                  <a:gd name="connsiteX0" fmla="*/ 2088961 w 3493052"/>
                  <a:gd name="connsiteY0" fmla="*/ 2948733 h 3729262"/>
                  <a:gd name="connsiteX1" fmla="*/ 2559562 w 3493052"/>
                  <a:gd name="connsiteY1" fmla="*/ 2067194 h 3729262"/>
                  <a:gd name="connsiteX2" fmla="*/ 1281025 w 3493052"/>
                  <a:gd name="connsiteY2" fmla="*/ 2459654 h 3729262"/>
                  <a:gd name="connsiteX3" fmla="*/ 2088961 w 3493052"/>
                  <a:gd name="connsiteY3" fmla="*/ 2948733 h 3729262"/>
                  <a:gd name="connsiteX4" fmla="*/ 2403368 w 3493052"/>
                  <a:gd name="connsiteY4" fmla="*/ 3669380 h 3729262"/>
                  <a:gd name="connsiteX5" fmla="*/ 166105 w 3493052"/>
                  <a:gd name="connsiteY5" fmla="*/ 2147008 h 3729262"/>
                  <a:gd name="connsiteX6" fmla="*/ 149871 w 3493052"/>
                  <a:gd name="connsiteY6" fmla="*/ 2051845 h 3729262"/>
                  <a:gd name="connsiteX7" fmla="*/ 2358120 w 3493052"/>
                  <a:gd name="connsiteY7" fmla="*/ 1362901 h 3729262"/>
                  <a:gd name="connsiteX8" fmla="*/ 590358 w 3493052"/>
                  <a:gd name="connsiteY8" fmla="*/ 1330698 h 3729262"/>
                  <a:gd name="connsiteX9" fmla="*/ 389372 w 3493052"/>
                  <a:gd name="connsiteY9" fmla="*/ 1326942 h 3729262"/>
                  <a:gd name="connsiteX10" fmla="*/ 55282 w 3493052"/>
                  <a:gd name="connsiteY10" fmla="*/ 1017719 h 3729262"/>
                  <a:gd name="connsiteX11" fmla="*/ 55047 w 3493052"/>
                  <a:gd name="connsiteY11" fmla="*/ 762379 h 3729262"/>
                  <a:gd name="connsiteX12" fmla="*/ 3420108 w 3493052"/>
                  <a:gd name="connsiteY12" fmla="*/ 1336064 h 3729262"/>
                  <a:gd name="connsiteX13" fmla="*/ 2403368 w 3493052"/>
                  <a:gd name="connsiteY13" fmla="*/ 3669380 h 3729262"/>
                  <a:gd name="connsiteX0" fmla="*/ 2088961 w 3493425"/>
                  <a:gd name="connsiteY0" fmla="*/ 2948733 h 3769193"/>
                  <a:gd name="connsiteX1" fmla="*/ 2559562 w 3493425"/>
                  <a:gd name="connsiteY1" fmla="*/ 2067194 h 3769193"/>
                  <a:gd name="connsiteX2" fmla="*/ 1281025 w 3493425"/>
                  <a:gd name="connsiteY2" fmla="*/ 2459654 h 3769193"/>
                  <a:gd name="connsiteX3" fmla="*/ 2088961 w 3493425"/>
                  <a:gd name="connsiteY3" fmla="*/ 2948733 h 3769193"/>
                  <a:gd name="connsiteX4" fmla="*/ 2403368 w 3493425"/>
                  <a:gd name="connsiteY4" fmla="*/ 3669380 h 3769193"/>
                  <a:gd name="connsiteX5" fmla="*/ 166105 w 3493425"/>
                  <a:gd name="connsiteY5" fmla="*/ 2147008 h 3769193"/>
                  <a:gd name="connsiteX6" fmla="*/ 149871 w 3493425"/>
                  <a:gd name="connsiteY6" fmla="*/ 2051845 h 3769193"/>
                  <a:gd name="connsiteX7" fmla="*/ 2358120 w 3493425"/>
                  <a:gd name="connsiteY7" fmla="*/ 1362901 h 3769193"/>
                  <a:gd name="connsiteX8" fmla="*/ 590358 w 3493425"/>
                  <a:gd name="connsiteY8" fmla="*/ 1330698 h 3769193"/>
                  <a:gd name="connsiteX9" fmla="*/ 389372 w 3493425"/>
                  <a:gd name="connsiteY9" fmla="*/ 1326942 h 3769193"/>
                  <a:gd name="connsiteX10" fmla="*/ 55282 w 3493425"/>
                  <a:gd name="connsiteY10" fmla="*/ 1017719 h 3769193"/>
                  <a:gd name="connsiteX11" fmla="*/ 55047 w 3493425"/>
                  <a:gd name="connsiteY11" fmla="*/ 762379 h 3769193"/>
                  <a:gd name="connsiteX12" fmla="*/ 3420108 w 3493425"/>
                  <a:gd name="connsiteY12" fmla="*/ 1336064 h 3769193"/>
                  <a:gd name="connsiteX13" fmla="*/ 2403368 w 3493425"/>
                  <a:gd name="connsiteY13" fmla="*/ 3669380 h 3769193"/>
                  <a:gd name="connsiteX0" fmla="*/ 2088961 w 3523889"/>
                  <a:gd name="connsiteY0" fmla="*/ 2948733 h 3769193"/>
                  <a:gd name="connsiteX1" fmla="*/ 2559562 w 3523889"/>
                  <a:gd name="connsiteY1" fmla="*/ 2067194 h 3769193"/>
                  <a:gd name="connsiteX2" fmla="*/ 1281025 w 3523889"/>
                  <a:gd name="connsiteY2" fmla="*/ 2459654 h 3769193"/>
                  <a:gd name="connsiteX3" fmla="*/ 2088961 w 3523889"/>
                  <a:gd name="connsiteY3" fmla="*/ 2948733 h 3769193"/>
                  <a:gd name="connsiteX4" fmla="*/ 2403368 w 3523889"/>
                  <a:gd name="connsiteY4" fmla="*/ 3669380 h 3769193"/>
                  <a:gd name="connsiteX5" fmla="*/ 166105 w 3523889"/>
                  <a:gd name="connsiteY5" fmla="*/ 2147008 h 3769193"/>
                  <a:gd name="connsiteX6" fmla="*/ 149871 w 3523889"/>
                  <a:gd name="connsiteY6" fmla="*/ 2051845 h 3769193"/>
                  <a:gd name="connsiteX7" fmla="*/ 2358120 w 3523889"/>
                  <a:gd name="connsiteY7" fmla="*/ 1362901 h 3769193"/>
                  <a:gd name="connsiteX8" fmla="*/ 590358 w 3523889"/>
                  <a:gd name="connsiteY8" fmla="*/ 1330698 h 3769193"/>
                  <a:gd name="connsiteX9" fmla="*/ 389372 w 3523889"/>
                  <a:gd name="connsiteY9" fmla="*/ 1326942 h 3769193"/>
                  <a:gd name="connsiteX10" fmla="*/ 55282 w 3523889"/>
                  <a:gd name="connsiteY10" fmla="*/ 1017719 h 3769193"/>
                  <a:gd name="connsiteX11" fmla="*/ 55047 w 3523889"/>
                  <a:gd name="connsiteY11" fmla="*/ 762379 h 3769193"/>
                  <a:gd name="connsiteX12" fmla="*/ 3420108 w 3523889"/>
                  <a:gd name="connsiteY12" fmla="*/ 1336064 h 3769193"/>
                  <a:gd name="connsiteX13" fmla="*/ 2403368 w 3523889"/>
                  <a:gd name="connsiteY13" fmla="*/ 3669380 h 3769193"/>
                  <a:gd name="connsiteX0" fmla="*/ 2088961 w 3504961"/>
                  <a:gd name="connsiteY0" fmla="*/ 2948733 h 3769193"/>
                  <a:gd name="connsiteX1" fmla="*/ 2559562 w 3504961"/>
                  <a:gd name="connsiteY1" fmla="*/ 2067194 h 3769193"/>
                  <a:gd name="connsiteX2" fmla="*/ 1281025 w 3504961"/>
                  <a:gd name="connsiteY2" fmla="*/ 2459654 h 3769193"/>
                  <a:gd name="connsiteX3" fmla="*/ 2088961 w 3504961"/>
                  <a:gd name="connsiteY3" fmla="*/ 2948733 h 3769193"/>
                  <a:gd name="connsiteX4" fmla="*/ 2403368 w 3504961"/>
                  <a:gd name="connsiteY4" fmla="*/ 3669380 h 3769193"/>
                  <a:gd name="connsiteX5" fmla="*/ 166105 w 3504961"/>
                  <a:gd name="connsiteY5" fmla="*/ 2147008 h 3769193"/>
                  <a:gd name="connsiteX6" fmla="*/ 149871 w 3504961"/>
                  <a:gd name="connsiteY6" fmla="*/ 2051845 h 3769193"/>
                  <a:gd name="connsiteX7" fmla="*/ 2358120 w 3504961"/>
                  <a:gd name="connsiteY7" fmla="*/ 1362901 h 3769193"/>
                  <a:gd name="connsiteX8" fmla="*/ 590358 w 3504961"/>
                  <a:gd name="connsiteY8" fmla="*/ 1330698 h 3769193"/>
                  <a:gd name="connsiteX9" fmla="*/ 389372 w 3504961"/>
                  <a:gd name="connsiteY9" fmla="*/ 1326942 h 3769193"/>
                  <a:gd name="connsiteX10" fmla="*/ 55282 w 3504961"/>
                  <a:gd name="connsiteY10" fmla="*/ 1017719 h 3769193"/>
                  <a:gd name="connsiteX11" fmla="*/ 55047 w 3504961"/>
                  <a:gd name="connsiteY11" fmla="*/ 762379 h 3769193"/>
                  <a:gd name="connsiteX12" fmla="*/ 3420108 w 3504961"/>
                  <a:gd name="connsiteY12" fmla="*/ 1336064 h 3769193"/>
                  <a:gd name="connsiteX13" fmla="*/ 2403368 w 3504961"/>
                  <a:gd name="connsiteY13" fmla="*/ 3669380 h 3769193"/>
                  <a:gd name="connsiteX0" fmla="*/ 2088961 w 3504961"/>
                  <a:gd name="connsiteY0" fmla="*/ 2948733 h 3782137"/>
                  <a:gd name="connsiteX1" fmla="*/ 2559562 w 3504961"/>
                  <a:gd name="connsiteY1" fmla="*/ 2067194 h 3782137"/>
                  <a:gd name="connsiteX2" fmla="*/ 1281025 w 3504961"/>
                  <a:gd name="connsiteY2" fmla="*/ 2459654 h 3782137"/>
                  <a:gd name="connsiteX3" fmla="*/ 2088961 w 3504961"/>
                  <a:gd name="connsiteY3" fmla="*/ 2948733 h 3782137"/>
                  <a:gd name="connsiteX4" fmla="*/ 2403368 w 3504961"/>
                  <a:gd name="connsiteY4" fmla="*/ 3669380 h 3782137"/>
                  <a:gd name="connsiteX5" fmla="*/ 166105 w 3504961"/>
                  <a:gd name="connsiteY5" fmla="*/ 2147008 h 3782137"/>
                  <a:gd name="connsiteX6" fmla="*/ 149871 w 3504961"/>
                  <a:gd name="connsiteY6" fmla="*/ 2051845 h 3782137"/>
                  <a:gd name="connsiteX7" fmla="*/ 2358120 w 3504961"/>
                  <a:gd name="connsiteY7" fmla="*/ 1362901 h 3782137"/>
                  <a:gd name="connsiteX8" fmla="*/ 590358 w 3504961"/>
                  <a:gd name="connsiteY8" fmla="*/ 1330698 h 3782137"/>
                  <a:gd name="connsiteX9" fmla="*/ 389372 w 3504961"/>
                  <a:gd name="connsiteY9" fmla="*/ 1326942 h 3782137"/>
                  <a:gd name="connsiteX10" fmla="*/ 55282 w 3504961"/>
                  <a:gd name="connsiteY10" fmla="*/ 1017719 h 3782137"/>
                  <a:gd name="connsiteX11" fmla="*/ 55047 w 3504961"/>
                  <a:gd name="connsiteY11" fmla="*/ 762379 h 3782137"/>
                  <a:gd name="connsiteX12" fmla="*/ 3420108 w 3504961"/>
                  <a:gd name="connsiteY12" fmla="*/ 1336064 h 3782137"/>
                  <a:gd name="connsiteX13" fmla="*/ 2403368 w 3504961"/>
                  <a:gd name="connsiteY13" fmla="*/ 3669380 h 3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961" h="3782137">
                    <a:moveTo>
                      <a:pt x="2088961" y="2948733"/>
                    </a:moveTo>
                    <a:cubicBezTo>
                      <a:pt x="2302050" y="2883323"/>
                      <a:pt x="2693084" y="2627461"/>
                      <a:pt x="2559562" y="2067194"/>
                    </a:cubicBezTo>
                    <a:lnTo>
                      <a:pt x="1281025" y="2459654"/>
                    </a:lnTo>
                    <a:cubicBezTo>
                      <a:pt x="1451207" y="3027834"/>
                      <a:pt x="1875872" y="3014143"/>
                      <a:pt x="2088961" y="2948733"/>
                    </a:cubicBezTo>
                    <a:close/>
                    <a:moveTo>
                      <a:pt x="2403368" y="3669380"/>
                    </a:moveTo>
                    <a:cubicBezTo>
                      <a:pt x="1855183" y="3899489"/>
                      <a:pt x="631409" y="3940714"/>
                      <a:pt x="166105" y="2147008"/>
                    </a:cubicBezTo>
                    <a:lnTo>
                      <a:pt x="149871" y="2051845"/>
                    </a:lnTo>
                    <a:lnTo>
                      <a:pt x="2358120" y="1362901"/>
                    </a:lnTo>
                    <a:cubicBezTo>
                      <a:pt x="2431535" y="1242710"/>
                      <a:pt x="1744484" y="289078"/>
                      <a:pt x="590358" y="1330698"/>
                    </a:cubicBezTo>
                    <a:cubicBezTo>
                      <a:pt x="548367" y="1360135"/>
                      <a:pt x="469034" y="1386508"/>
                      <a:pt x="389372" y="1326942"/>
                    </a:cubicBezTo>
                    <a:lnTo>
                      <a:pt x="55282" y="1017719"/>
                    </a:lnTo>
                    <a:cubicBezTo>
                      <a:pt x="-27315" y="924485"/>
                      <a:pt x="-8903" y="842550"/>
                      <a:pt x="55047" y="762379"/>
                    </a:cubicBezTo>
                    <a:cubicBezTo>
                      <a:pt x="540735" y="129337"/>
                      <a:pt x="2663628" y="-816697"/>
                      <a:pt x="3420108" y="1336064"/>
                    </a:cubicBezTo>
                    <a:cubicBezTo>
                      <a:pt x="3771750" y="2965267"/>
                      <a:pt x="2951553" y="3439271"/>
                      <a:pt x="2403368" y="36693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26" name="Freeform 25"/>
              <p:cNvSpPr/>
              <p:nvPr userDrawn="1"/>
            </p:nvSpPr>
            <p:spPr>
              <a:xfrm rot="12416291">
                <a:off x="6661422" y="3280595"/>
                <a:ext cx="1054028" cy="1167551"/>
              </a:xfrm>
              <a:custGeom>
                <a:avLst/>
                <a:gdLst>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235529 w 3912538"/>
                  <a:gd name="connsiteY23" fmla="*/ 344726 h 4482338"/>
                  <a:gd name="connsiteX24" fmla="*/ 1329375 w 3912538"/>
                  <a:gd name="connsiteY24" fmla="*/ 358381 h 4482338"/>
                  <a:gd name="connsiteX25" fmla="*/ 1739863 w 3912538"/>
                  <a:gd name="connsiteY25" fmla="*/ 509847 h 4482338"/>
                  <a:gd name="connsiteX26" fmla="*/ 1795240 w 3912538"/>
                  <a:gd name="connsiteY26" fmla="*/ 545613 h 4482338"/>
                  <a:gd name="connsiteX27" fmla="*/ 1945814 w 3912538"/>
                  <a:gd name="connsiteY27" fmla="*/ 469096 h 4482338"/>
                  <a:gd name="connsiteX28" fmla="*/ 2173492 w 3912538"/>
                  <a:gd name="connsiteY28" fmla="*/ 544000 h 4482338"/>
                  <a:gd name="connsiteX29" fmla="*/ 3893980 w 3912538"/>
                  <a:gd name="connsiteY29" fmla="*/ 3929674 h 4482338"/>
                  <a:gd name="connsiteX30" fmla="*/ 3820261 w 3912538"/>
                  <a:gd name="connsiteY30"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329375 w 3912538"/>
                  <a:gd name="connsiteY23" fmla="*/ 358381 h 4482338"/>
                  <a:gd name="connsiteX24" fmla="*/ 1739863 w 3912538"/>
                  <a:gd name="connsiteY24" fmla="*/ 509847 h 4482338"/>
                  <a:gd name="connsiteX25" fmla="*/ 1795240 w 3912538"/>
                  <a:gd name="connsiteY25" fmla="*/ 545613 h 4482338"/>
                  <a:gd name="connsiteX26" fmla="*/ 1945814 w 3912538"/>
                  <a:gd name="connsiteY26" fmla="*/ 469096 h 4482338"/>
                  <a:gd name="connsiteX27" fmla="*/ 2173492 w 3912538"/>
                  <a:gd name="connsiteY27" fmla="*/ 544000 h 4482338"/>
                  <a:gd name="connsiteX28" fmla="*/ 3893980 w 3912538"/>
                  <a:gd name="connsiteY28" fmla="*/ 3929674 h 4482338"/>
                  <a:gd name="connsiteX29" fmla="*/ 3820261 w 3912538"/>
                  <a:gd name="connsiteY29"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329375 w 3912538"/>
                  <a:gd name="connsiteY22" fmla="*/ 358381 h 4482338"/>
                  <a:gd name="connsiteX23" fmla="*/ 1739863 w 3912538"/>
                  <a:gd name="connsiteY23" fmla="*/ 509847 h 4482338"/>
                  <a:gd name="connsiteX24" fmla="*/ 1795240 w 3912538"/>
                  <a:gd name="connsiteY24" fmla="*/ 545613 h 4482338"/>
                  <a:gd name="connsiteX25" fmla="*/ 1945814 w 3912538"/>
                  <a:gd name="connsiteY25" fmla="*/ 469096 h 4482338"/>
                  <a:gd name="connsiteX26" fmla="*/ 2173492 w 3912538"/>
                  <a:gd name="connsiteY26" fmla="*/ 544000 h 4482338"/>
                  <a:gd name="connsiteX27" fmla="*/ 3893980 w 3912538"/>
                  <a:gd name="connsiteY27" fmla="*/ 3929674 h 4482338"/>
                  <a:gd name="connsiteX28" fmla="*/ 3820261 w 3912538"/>
                  <a:gd name="connsiteY28"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39863 w 3912538"/>
                  <a:gd name="connsiteY22" fmla="*/ 509847 h 4482338"/>
                  <a:gd name="connsiteX23" fmla="*/ 1795240 w 3912538"/>
                  <a:gd name="connsiteY23" fmla="*/ 545613 h 4482338"/>
                  <a:gd name="connsiteX24" fmla="*/ 1945814 w 3912538"/>
                  <a:gd name="connsiteY24" fmla="*/ 469096 h 4482338"/>
                  <a:gd name="connsiteX25" fmla="*/ 2173492 w 3912538"/>
                  <a:gd name="connsiteY25" fmla="*/ 544000 h 4482338"/>
                  <a:gd name="connsiteX26" fmla="*/ 3893980 w 3912538"/>
                  <a:gd name="connsiteY26" fmla="*/ 3929674 h 4482338"/>
                  <a:gd name="connsiteX27" fmla="*/ 3820261 w 3912538"/>
                  <a:gd name="connsiteY27"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95240 w 3912538"/>
                  <a:gd name="connsiteY22" fmla="*/ 545613 h 4482338"/>
                  <a:gd name="connsiteX23" fmla="*/ 1945814 w 3912538"/>
                  <a:gd name="connsiteY23" fmla="*/ 469096 h 4482338"/>
                  <a:gd name="connsiteX24" fmla="*/ 2173492 w 3912538"/>
                  <a:gd name="connsiteY24" fmla="*/ 544000 h 4482338"/>
                  <a:gd name="connsiteX25" fmla="*/ 3893980 w 3912538"/>
                  <a:gd name="connsiteY25" fmla="*/ 3929674 h 4482338"/>
                  <a:gd name="connsiteX26" fmla="*/ 3820261 w 3912538"/>
                  <a:gd name="connsiteY26"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945814 w 3912538"/>
                  <a:gd name="connsiteY22" fmla="*/ 469096 h 4482338"/>
                  <a:gd name="connsiteX23" fmla="*/ 2173492 w 3912538"/>
                  <a:gd name="connsiteY23" fmla="*/ 544000 h 4482338"/>
                  <a:gd name="connsiteX24" fmla="*/ 3893980 w 3912538"/>
                  <a:gd name="connsiteY24" fmla="*/ 3929674 h 4482338"/>
                  <a:gd name="connsiteX25" fmla="*/ 3820261 w 3912538"/>
                  <a:gd name="connsiteY25"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2173492 w 3912538"/>
                  <a:gd name="connsiteY22" fmla="*/ 544000 h 4482338"/>
                  <a:gd name="connsiteX23" fmla="*/ 3893980 w 3912538"/>
                  <a:gd name="connsiteY23" fmla="*/ 3929674 h 4482338"/>
                  <a:gd name="connsiteX24" fmla="*/ 3820261 w 3912538"/>
                  <a:gd name="connsiteY24"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2173492 w 3912538"/>
                  <a:gd name="connsiteY21" fmla="*/ 544000 h 4482338"/>
                  <a:gd name="connsiteX22" fmla="*/ 3893980 w 3912538"/>
                  <a:gd name="connsiteY22" fmla="*/ 3929674 h 4482338"/>
                  <a:gd name="connsiteX23" fmla="*/ 3820261 w 3912538"/>
                  <a:gd name="connsiteY23" fmla="*/ 4157738 h 4482338"/>
                  <a:gd name="connsiteX0" fmla="*/ 3820261 w 3912538"/>
                  <a:gd name="connsiteY0" fmla="*/ 4138213 h 4462813"/>
                  <a:gd name="connsiteX1" fmla="*/ 3217491 w 3912538"/>
                  <a:gd name="connsiteY1" fmla="*/ 4444522 h 4462813"/>
                  <a:gd name="connsiteX2" fmla="*/ 2989813 w 3912538"/>
                  <a:gd name="connsiteY2" fmla="*/ 4369617 h 4462813"/>
                  <a:gd name="connsiteX3" fmla="*/ 2579870 w 3912538"/>
                  <a:gd name="connsiteY3" fmla="*/ 3562908 h 4462813"/>
                  <a:gd name="connsiteX4" fmla="*/ 1709115 w 3912538"/>
                  <a:gd name="connsiteY4" fmla="*/ 4005397 h 4462813"/>
                  <a:gd name="connsiteX5" fmla="*/ 1510655 w 3912538"/>
                  <a:gd name="connsiteY5" fmla="*/ 3940106 h 4462813"/>
                  <a:gd name="connsiteX6" fmla="*/ 1242261 w 3912538"/>
                  <a:gd name="connsiteY6" fmla="*/ 3411946 h 4462813"/>
                  <a:gd name="connsiteX7" fmla="*/ 1306520 w 3912538"/>
                  <a:gd name="connsiteY7" fmla="*/ 3213150 h 4462813"/>
                  <a:gd name="connsiteX8" fmla="*/ 2177276 w 3912538"/>
                  <a:gd name="connsiteY8" fmla="*/ 2770660 h 4462813"/>
                  <a:gd name="connsiteX9" fmla="*/ 1493818 w 3912538"/>
                  <a:gd name="connsiteY9" fmla="*/ 1425714 h 4462813"/>
                  <a:gd name="connsiteX10" fmla="*/ 1486158 w 3912538"/>
                  <a:gd name="connsiteY10" fmla="*/ 1429778 h 4462813"/>
                  <a:gd name="connsiteX11" fmla="*/ 1085599 w 3912538"/>
                  <a:gd name="connsiteY11" fmla="*/ 1185869 h 4462813"/>
                  <a:gd name="connsiteX12" fmla="*/ 1008295 w 3912538"/>
                  <a:gd name="connsiteY12" fmla="*/ 1192030 h 4462813"/>
                  <a:gd name="connsiteX13" fmla="*/ 876925 w 3912538"/>
                  <a:gd name="connsiteY13" fmla="*/ 1285763 h 4462813"/>
                  <a:gd name="connsiteX14" fmla="*/ 690683 w 3912538"/>
                  <a:gd name="connsiteY14" fmla="*/ 1442086 h 4462813"/>
                  <a:gd name="connsiteX15" fmla="*/ 646323 w 3912538"/>
                  <a:gd name="connsiteY15" fmla="*/ 1465728 h 4462813"/>
                  <a:gd name="connsiteX16" fmla="*/ 455542 w 3912538"/>
                  <a:gd name="connsiteY16" fmla="*/ 1437692 h 4462813"/>
                  <a:gd name="connsiteX17" fmla="*/ 64677 w 3912538"/>
                  <a:gd name="connsiteY17" fmla="*/ 1075920 h 4462813"/>
                  <a:gd name="connsiteX18" fmla="*/ 64402 w 3912538"/>
                  <a:gd name="connsiteY18" fmla="*/ 777187 h 4462813"/>
                  <a:gd name="connsiteX19" fmla="*/ 1326417 w 3912538"/>
                  <a:gd name="connsiteY19" fmla="*/ 0 h 4462813"/>
                  <a:gd name="connsiteX20" fmla="*/ 2173492 w 3912538"/>
                  <a:gd name="connsiteY20" fmla="*/ 524475 h 4462813"/>
                  <a:gd name="connsiteX21" fmla="*/ 3893980 w 3912538"/>
                  <a:gd name="connsiteY21" fmla="*/ 3910149 h 4462813"/>
                  <a:gd name="connsiteX22" fmla="*/ 3820261 w 3912538"/>
                  <a:gd name="connsiteY22" fmla="*/ 4138213 h 4462813"/>
                  <a:gd name="connsiteX0" fmla="*/ 3786657 w 3878934"/>
                  <a:gd name="connsiteY0" fmla="*/ 4138213 h 4462813"/>
                  <a:gd name="connsiteX1" fmla="*/ 3183887 w 3878934"/>
                  <a:gd name="connsiteY1" fmla="*/ 4444522 h 4462813"/>
                  <a:gd name="connsiteX2" fmla="*/ 2956209 w 3878934"/>
                  <a:gd name="connsiteY2" fmla="*/ 4369617 h 4462813"/>
                  <a:gd name="connsiteX3" fmla="*/ 2546266 w 3878934"/>
                  <a:gd name="connsiteY3" fmla="*/ 3562908 h 4462813"/>
                  <a:gd name="connsiteX4" fmla="*/ 1675511 w 3878934"/>
                  <a:gd name="connsiteY4" fmla="*/ 4005397 h 4462813"/>
                  <a:gd name="connsiteX5" fmla="*/ 1477051 w 3878934"/>
                  <a:gd name="connsiteY5" fmla="*/ 3940106 h 4462813"/>
                  <a:gd name="connsiteX6" fmla="*/ 1208657 w 3878934"/>
                  <a:gd name="connsiteY6" fmla="*/ 3411946 h 4462813"/>
                  <a:gd name="connsiteX7" fmla="*/ 1272916 w 3878934"/>
                  <a:gd name="connsiteY7" fmla="*/ 3213150 h 4462813"/>
                  <a:gd name="connsiteX8" fmla="*/ 2143672 w 3878934"/>
                  <a:gd name="connsiteY8" fmla="*/ 2770660 h 4462813"/>
                  <a:gd name="connsiteX9" fmla="*/ 1460214 w 3878934"/>
                  <a:gd name="connsiteY9" fmla="*/ 1425714 h 4462813"/>
                  <a:gd name="connsiteX10" fmla="*/ 1452554 w 3878934"/>
                  <a:gd name="connsiteY10" fmla="*/ 1429778 h 4462813"/>
                  <a:gd name="connsiteX11" fmla="*/ 1051995 w 3878934"/>
                  <a:gd name="connsiteY11" fmla="*/ 1185869 h 4462813"/>
                  <a:gd name="connsiteX12" fmla="*/ 974691 w 3878934"/>
                  <a:gd name="connsiteY12" fmla="*/ 1192030 h 4462813"/>
                  <a:gd name="connsiteX13" fmla="*/ 843321 w 3878934"/>
                  <a:gd name="connsiteY13" fmla="*/ 1285763 h 4462813"/>
                  <a:gd name="connsiteX14" fmla="*/ 657079 w 3878934"/>
                  <a:gd name="connsiteY14" fmla="*/ 1442086 h 4462813"/>
                  <a:gd name="connsiteX15" fmla="*/ 612719 w 3878934"/>
                  <a:gd name="connsiteY15" fmla="*/ 1465728 h 4462813"/>
                  <a:gd name="connsiteX16" fmla="*/ 421938 w 3878934"/>
                  <a:gd name="connsiteY16" fmla="*/ 1437692 h 4462813"/>
                  <a:gd name="connsiteX17" fmla="*/ 125763 w 3878934"/>
                  <a:gd name="connsiteY17" fmla="*/ 1169385 h 4462813"/>
                  <a:gd name="connsiteX18" fmla="*/ 30798 w 3878934"/>
                  <a:gd name="connsiteY18" fmla="*/ 777187 h 4462813"/>
                  <a:gd name="connsiteX19" fmla="*/ 1292813 w 3878934"/>
                  <a:gd name="connsiteY19" fmla="*/ 0 h 4462813"/>
                  <a:gd name="connsiteX20" fmla="*/ 2139888 w 3878934"/>
                  <a:gd name="connsiteY20" fmla="*/ 524475 h 4462813"/>
                  <a:gd name="connsiteX21" fmla="*/ 3860376 w 3878934"/>
                  <a:gd name="connsiteY21" fmla="*/ 3910149 h 4462813"/>
                  <a:gd name="connsiteX22" fmla="*/ 3786657 w 3878934"/>
                  <a:gd name="connsiteY22" fmla="*/ 4138213 h 4462813"/>
                  <a:gd name="connsiteX0" fmla="*/ 3764180 w 3856457"/>
                  <a:gd name="connsiteY0" fmla="*/ 4138213 h 4462813"/>
                  <a:gd name="connsiteX1" fmla="*/ 3161410 w 3856457"/>
                  <a:gd name="connsiteY1" fmla="*/ 4444522 h 4462813"/>
                  <a:gd name="connsiteX2" fmla="*/ 2933732 w 3856457"/>
                  <a:gd name="connsiteY2" fmla="*/ 4369617 h 4462813"/>
                  <a:gd name="connsiteX3" fmla="*/ 2523789 w 3856457"/>
                  <a:gd name="connsiteY3" fmla="*/ 3562908 h 4462813"/>
                  <a:gd name="connsiteX4" fmla="*/ 1653034 w 3856457"/>
                  <a:gd name="connsiteY4" fmla="*/ 4005397 h 4462813"/>
                  <a:gd name="connsiteX5" fmla="*/ 1454574 w 3856457"/>
                  <a:gd name="connsiteY5" fmla="*/ 3940106 h 4462813"/>
                  <a:gd name="connsiteX6" fmla="*/ 1186180 w 3856457"/>
                  <a:gd name="connsiteY6" fmla="*/ 3411946 h 4462813"/>
                  <a:gd name="connsiteX7" fmla="*/ 1250439 w 3856457"/>
                  <a:gd name="connsiteY7" fmla="*/ 3213150 h 4462813"/>
                  <a:gd name="connsiteX8" fmla="*/ 2121195 w 3856457"/>
                  <a:gd name="connsiteY8" fmla="*/ 2770660 h 4462813"/>
                  <a:gd name="connsiteX9" fmla="*/ 1437737 w 3856457"/>
                  <a:gd name="connsiteY9" fmla="*/ 1425714 h 4462813"/>
                  <a:gd name="connsiteX10" fmla="*/ 1430077 w 3856457"/>
                  <a:gd name="connsiteY10" fmla="*/ 1429778 h 4462813"/>
                  <a:gd name="connsiteX11" fmla="*/ 1029518 w 3856457"/>
                  <a:gd name="connsiteY11" fmla="*/ 1185869 h 4462813"/>
                  <a:gd name="connsiteX12" fmla="*/ 952214 w 3856457"/>
                  <a:gd name="connsiteY12" fmla="*/ 1192030 h 4462813"/>
                  <a:gd name="connsiteX13" fmla="*/ 820844 w 3856457"/>
                  <a:gd name="connsiteY13" fmla="*/ 1285763 h 4462813"/>
                  <a:gd name="connsiteX14" fmla="*/ 634602 w 3856457"/>
                  <a:gd name="connsiteY14" fmla="*/ 1442086 h 4462813"/>
                  <a:gd name="connsiteX15" fmla="*/ 590242 w 3856457"/>
                  <a:gd name="connsiteY15" fmla="*/ 1465728 h 4462813"/>
                  <a:gd name="connsiteX16" fmla="*/ 399461 w 3856457"/>
                  <a:gd name="connsiteY16" fmla="*/ 1437692 h 4462813"/>
                  <a:gd name="connsiteX17" fmla="*/ 103286 w 3856457"/>
                  <a:gd name="connsiteY17" fmla="*/ 1169385 h 4462813"/>
                  <a:gd name="connsiteX18" fmla="*/ 37834 w 3856457"/>
                  <a:gd name="connsiteY18" fmla="*/ 878603 h 4462813"/>
                  <a:gd name="connsiteX19" fmla="*/ 1270336 w 3856457"/>
                  <a:gd name="connsiteY19" fmla="*/ 0 h 4462813"/>
                  <a:gd name="connsiteX20" fmla="*/ 2117411 w 3856457"/>
                  <a:gd name="connsiteY20" fmla="*/ 524475 h 4462813"/>
                  <a:gd name="connsiteX21" fmla="*/ 3837899 w 3856457"/>
                  <a:gd name="connsiteY21" fmla="*/ 3910149 h 4462813"/>
                  <a:gd name="connsiteX22" fmla="*/ 3764180 w 3856457"/>
                  <a:gd name="connsiteY22" fmla="*/ 4138213 h 4462813"/>
                  <a:gd name="connsiteX0" fmla="*/ 3764180 w 3856457"/>
                  <a:gd name="connsiteY0" fmla="*/ 3786696 h 4111296"/>
                  <a:gd name="connsiteX1" fmla="*/ 3161410 w 3856457"/>
                  <a:gd name="connsiteY1" fmla="*/ 4093005 h 4111296"/>
                  <a:gd name="connsiteX2" fmla="*/ 2933732 w 3856457"/>
                  <a:gd name="connsiteY2" fmla="*/ 4018100 h 4111296"/>
                  <a:gd name="connsiteX3" fmla="*/ 2523789 w 3856457"/>
                  <a:gd name="connsiteY3" fmla="*/ 3211391 h 4111296"/>
                  <a:gd name="connsiteX4" fmla="*/ 1653034 w 3856457"/>
                  <a:gd name="connsiteY4" fmla="*/ 3653880 h 4111296"/>
                  <a:gd name="connsiteX5" fmla="*/ 1454574 w 3856457"/>
                  <a:gd name="connsiteY5" fmla="*/ 3588589 h 4111296"/>
                  <a:gd name="connsiteX6" fmla="*/ 1186180 w 3856457"/>
                  <a:gd name="connsiteY6" fmla="*/ 3060429 h 4111296"/>
                  <a:gd name="connsiteX7" fmla="*/ 1250439 w 3856457"/>
                  <a:gd name="connsiteY7" fmla="*/ 2861633 h 4111296"/>
                  <a:gd name="connsiteX8" fmla="*/ 2121195 w 3856457"/>
                  <a:gd name="connsiteY8" fmla="*/ 2419143 h 4111296"/>
                  <a:gd name="connsiteX9" fmla="*/ 1437737 w 3856457"/>
                  <a:gd name="connsiteY9" fmla="*/ 1074197 h 4111296"/>
                  <a:gd name="connsiteX10" fmla="*/ 1430077 w 3856457"/>
                  <a:gd name="connsiteY10" fmla="*/ 1078261 h 4111296"/>
                  <a:gd name="connsiteX11" fmla="*/ 1029518 w 3856457"/>
                  <a:gd name="connsiteY11" fmla="*/ 834352 h 4111296"/>
                  <a:gd name="connsiteX12" fmla="*/ 952214 w 3856457"/>
                  <a:gd name="connsiteY12" fmla="*/ 840513 h 4111296"/>
                  <a:gd name="connsiteX13" fmla="*/ 820844 w 3856457"/>
                  <a:gd name="connsiteY13" fmla="*/ 934246 h 4111296"/>
                  <a:gd name="connsiteX14" fmla="*/ 634602 w 3856457"/>
                  <a:gd name="connsiteY14" fmla="*/ 1090569 h 4111296"/>
                  <a:gd name="connsiteX15" fmla="*/ 590242 w 3856457"/>
                  <a:gd name="connsiteY15" fmla="*/ 1114211 h 4111296"/>
                  <a:gd name="connsiteX16" fmla="*/ 399461 w 3856457"/>
                  <a:gd name="connsiteY16" fmla="*/ 1086175 h 4111296"/>
                  <a:gd name="connsiteX17" fmla="*/ 103286 w 3856457"/>
                  <a:gd name="connsiteY17" fmla="*/ 817868 h 4111296"/>
                  <a:gd name="connsiteX18" fmla="*/ 37834 w 3856457"/>
                  <a:gd name="connsiteY18" fmla="*/ 527086 h 4111296"/>
                  <a:gd name="connsiteX19" fmla="*/ 2117411 w 3856457"/>
                  <a:gd name="connsiteY19" fmla="*/ 172958 h 4111296"/>
                  <a:gd name="connsiteX20" fmla="*/ 3837899 w 3856457"/>
                  <a:gd name="connsiteY20" fmla="*/ 3558632 h 4111296"/>
                  <a:gd name="connsiteX21" fmla="*/ 3764180 w 3856457"/>
                  <a:gd name="connsiteY21" fmla="*/ 3786696 h 4111296"/>
                  <a:gd name="connsiteX0" fmla="*/ 3764180 w 3856457"/>
                  <a:gd name="connsiteY0" fmla="*/ 3589131 h 3913731"/>
                  <a:gd name="connsiteX1" fmla="*/ 3161410 w 3856457"/>
                  <a:gd name="connsiteY1" fmla="*/ 3895440 h 3913731"/>
                  <a:gd name="connsiteX2" fmla="*/ 2933732 w 3856457"/>
                  <a:gd name="connsiteY2" fmla="*/ 3820535 h 3913731"/>
                  <a:gd name="connsiteX3" fmla="*/ 2523789 w 3856457"/>
                  <a:gd name="connsiteY3" fmla="*/ 3013826 h 3913731"/>
                  <a:gd name="connsiteX4" fmla="*/ 1653034 w 3856457"/>
                  <a:gd name="connsiteY4" fmla="*/ 3456315 h 3913731"/>
                  <a:gd name="connsiteX5" fmla="*/ 1454574 w 3856457"/>
                  <a:gd name="connsiteY5" fmla="*/ 3391024 h 3913731"/>
                  <a:gd name="connsiteX6" fmla="*/ 1186180 w 3856457"/>
                  <a:gd name="connsiteY6" fmla="*/ 2862864 h 3913731"/>
                  <a:gd name="connsiteX7" fmla="*/ 1250439 w 3856457"/>
                  <a:gd name="connsiteY7" fmla="*/ 2664068 h 3913731"/>
                  <a:gd name="connsiteX8" fmla="*/ 2121195 w 3856457"/>
                  <a:gd name="connsiteY8" fmla="*/ 2221578 h 3913731"/>
                  <a:gd name="connsiteX9" fmla="*/ 1437737 w 3856457"/>
                  <a:gd name="connsiteY9" fmla="*/ 876632 h 3913731"/>
                  <a:gd name="connsiteX10" fmla="*/ 1430077 w 3856457"/>
                  <a:gd name="connsiteY10" fmla="*/ 880696 h 3913731"/>
                  <a:gd name="connsiteX11" fmla="*/ 1029518 w 3856457"/>
                  <a:gd name="connsiteY11" fmla="*/ 636787 h 3913731"/>
                  <a:gd name="connsiteX12" fmla="*/ 952214 w 3856457"/>
                  <a:gd name="connsiteY12" fmla="*/ 642948 h 3913731"/>
                  <a:gd name="connsiteX13" fmla="*/ 820844 w 3856457"/>
                  <a:gd name="connsiteY13" fmla="*/ 736681 h 3913731"/>
                  <a:gd name="connsiteX14" fmla="*/ 634602 w 3856457"/>
                  <a:gd name="connsiteY14" fmla="*/ 893004 h 3913731"/>
                  <a:gd name="connsiteX15" fmla="*/ 590242 w 3856457"/>
                  <a:gd name="connsiteY15" fmla="*/ 916646 h 3913731"/>
                  <a:gd name="connsiteX16" fmla="*/ 399461 w 3856457"/>
                  <a:gd name="connsiteY16" fmla="*/ 888610 h 3913731"/>
                  <a:gd name="connsiteX17" fmla="*/ 103286 w 3856457"/>
                  <a:gd name="connsiteY17" fmla="*/ 620303 h 3913731"/>
                  <a:gd name="connsiteX18" fmla="*/ 37834 w 3856457"/>
                  <a:gd name="connsiteY18" fmla="*/ 329521 h 3913731"/>
                  <a:gd name="connsiteX19" fmla="*/ 2254483 w 3856457"/>
                  <a:gd name="connsiteY19" fmla="*/ 220367 h 3913731"/>
                  <a:gd name="connsiteX20" fmla="*/ 3837899 w 3856457"/>
                  <a:gd name="connsiteY20" fmla="*/ 3361067 h 3913731"/>
                  <a:gd name="connsiteX21" fmla="*/ 3764180 w 3856457"/>
                  <a:gd name="connsiteY21" fmla="*/ 3589131 h 3913731"/>
                  <a:gd name="connsiteX0" fmla="*/ 3764180 w 3856457"/>
                  <a:gd name="connsiteY0" fmla="*/ 3892132 h 4216732"/>
                  <a:gd name="connsiteX1" fmla="*/ 3161410 w 3856457"/>
                  <a:gd name="connsiteY1" fmla="*/ 4198441 h 4216732"/>
                  <a:gd name="connsiteX2" fmla="*/ 2933732 w 3856457"/>
                  <a:gd name="connsiteY2" fmla="*/ 4123536 h 4216732"/>
                  <a:gd name="connsiteX3" fmla="*/ 2523789 w 3856457"/>
                  <a:gd name="connsiteY3" fmla="*/ 3316827 h 4216732"/>
                  <a:gd name="connsiteX4" fmla="*/ 1653034 w 3856457"/>
                  <a:gd name="connsiteY4" fmla="*/ 3759316 h 4216732"/>
                  <a:gd name="connsiteX5" fmla="*/ 1454574 w 3856457"/>
                  <a:gd name="connsiteY5" fmla="*/ 3694025 h 4216732"/>
                  <a:gd name="connsiteX6" fmla="*/ 1186180 w 3856457"/>
                  <a:gd name="connsiteY6" fmla="*/ 3165865 h 4216732"/>
                  <a:gd name="connsiteX7" fmla="*/ 1250439 w 3856457"/>
                  <a:gd name="connsiteY7" fmla="*/ 2967069 h 4216732"/>
                  <a:gd name="connsiteX8" fmla="*/ 2121195 w 3856457"/>
                  <a:gd name="connsiteY8" fmla="*/ 2524579 h 4216732"/>
                  <a:gd name="connsiteX9" fmla="*/ 1437737 w 3856457"/>
                  <a:gd name="connsiteY9" fmla="*/ 1179633 h 4216732"/>
                  <a:gd name="connsiteX10" fmla="*/ 1430077 w 3856457"/>
                  <a:gd name="connsiteY10" fmla="*/ 1183697 h 4216732"/>
                  <a:gd name="connsiteX11" fmla="*/ 1029518 w 3856457"/>
                  <a:gd name="connsiteY11" fmla="*/ 939788 h 4216732"/>
                  <a:gd name="connsiteX12" fmla="*/ 952214 w 3856457"/>
                  <a:gd name="connsiteY12" fmla="*/ 945949 h 4216732"/>
                  <a:gd name="connsiteX13" fmla="*/ 820844 w 3856457"/>
                  <a:gd name="connsiteY13" fmla="*/ 1039682 h 4216732"/>
                  <a:gd name="connsiteX14" fmla="*/ 634602 w 3856457"/>
                  <a:gd name="connsiteY14" fmla="*/ 1196005 h 4216732"/>
                  <a:gd name="connsiteX15" fmla="*/ 590242 w 3856457"/>
                  <a:gd name="connsiteY15" fmla="*/ 1219647 h 4216732"/>
                  <a:gd name="connsiteX16" fmla="*/ 399461 w 3856457"/>
                  <a:gd name="connsiteY16" fmla="*/ 1191611 h 4216732"/>
                  <a:gd name="connsiteX17" fmla="*/ 103286 w 3856457"/>
                  <a:gd name="connsiteY17" fmla="*/ 923304 h 4216732"/>
                  <a:gd name="connsiteX18" fmla="*/ 37834 w 3856457"/>
                  <a:gd name="connsiteY18" fmla="*/ 632522 h 4216732"/>
                  <a:gd name="connsiteX19" fmla="*/ 2254483 w 3856457"/>
                  <a:gd name="connsiteY19" fmla="*/ 523368 h 4216732"/>
                  <a:gd name="connsiteX20" fmla="*/ 3837899 w 3856457"/>
                  <a:gd name="connsiteY20" fmla="*/ 3664068 h 4216732"/>
                  <a:gd name="connsiteX21" fmla="*/ 3764180 w 3856457"/>
                  <a:gd name="connsiteY21" fmla="*/ 3892132 h 4216732"/>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430077 w 3856457"/>
                  <a:gd name="connsiteY10" fmla="*/ 1238778 h 4271813"/>
                  <a:gd name="connsiteX11" fmla="*/ 1029518 w 3856457"/>
                  <a:gd name="connsiteY11" fmla="*/ 994869 h 4271813"/>
                  <a:gd name="connsiteX12" fmla="*/ 952214 w 3856457"/>
                  <a:gd name="connsiteY12" fmla="*/ 1001030 h 4271813"/>
                  <a:gd name="connsiteX13" fmla="*/ 820844 w 3856457"/>
                  <a:gd name="connsiteY13" fmla="*/ 1094763 h 4271813"/>
                  <a:gd name="connsiteX14" fmla="*/ 634602 w 3856457"/>
                  <a:gd name="connsiteY14" fmla="*/ 1251086 h 4271813"/>
                  <a:gd name="connsiteX15" fmla="*/ 590242 w 3856457"/>
                  <a:gd name="connsiteY15" fmla="*/ 1274728 h 4271813"/>
                  <a:gd name="connsiteX16" fmla="*/ 399461 w 3856457"/>
                  <a:gd name="connsiteY16" fmla="*/ 1246692 h 4271813"/>
                  <a:gd name="connsiteX17" fmla="*/ 103286 w 3856457"/>
                  <a:gd name="connsiteY17" fmla="*/ 978385 h 4271813"/>
                  <a:gd name="connsiteX18" fmla="*/ 37834 w 3856457"/>
                  <a:gd name="connsiteY18" fmla="*/ 687603 h 4271813"/>
                  <a:gd name="connsiteX19" fmla="*/ 2254483 w 3856457"/>
                  <a:gd name="connsiteY19" fmla="*/ 578449 h 4271813"/>
                  <a:gd name="connsiteX20" fmla="*/ 3837899 w 3856457"/>
                  <a:gd name="connsiteY20" fmla="*/ 3719149 h 4271813"/>
                  <a:gd name="connsiteX21" fmla="*/ 3764180 w 3856457"/>
                  <a:gd name="connsiteY21"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029518 w 3856457"/>
                  <a:gd name="connsiteY10" fmla="*/ 994869 h 4271813"/>
                  <a:gd name="connsiteX11" fmla="*/ 952214 w 3856457"/>
                  <a:gd name="connsiteY11" fmla="*/ 1001030 h 4271813"/>
                  <a:gd name="connsiteX12" fmla="*/ 820844 w 3856457"/>
                  <a:gd name="connsiteY12" fmla="*/ 1094763 h 4271813"/>
                  <a:gd name="connsiteX13" fmla="*/ 634602 w 3856457"/>
                  <a:gd name="connsiteY13" fmla="*/ 1251086 h 4271813"/>
                  <a:gd name="connsiteX14" fmla="*/ 590242 w 3856457"/>
                  <a:gd name="connsiteY14" fmla="*/ 1274728 h 4271813"/>
                  <a:gd name="connsiteX15" fmla="*/ 399461 w 3856457"/>
                  <a:gd name="connsiteY15" fmla="*/ 1246692 h 4271813"/>
                  <a:gd name="connsiteX16" fmla="*/ 103286 w 3856457"/>
                  <a:gd name="connsiteY16" fmla="*/ 978385 h 4271813"/>
                  <a:gd name="connsiteX17" fmla="*/ 37834 w 3856457"/>
                  <a:gd name="connsiteY17" fmla="*/ 687603 h 4271813"/>
                  <a:gd name="connsiteX18" fmla="*/ 2254483 w 3856457"/>
                  <a:gd name="connsiteY18" fmla="*/ 578449 h 4271813"/>
                  <a:gd name="connsiteX19" fmla="*/ 3837899 w 3856457"/>
                  <a:gd name="connsiteY19" fmla="*/ 3719149 h 4271813"/>
                  <a:gd name="connsiteX20" fmla="*/ 3764180 w 3856457"/>
                  <a:gd name="connsiteY20"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952214 w 3856457"/>
                  <a:gd name="connsiteY10" fmla="*/ 1001030 h 4271813"/>
                  <a:gd name="connsiteX11" fmla="*/ 820844 w 3856457"/>
                  <a:gd name="connsiteY11" fmla="*/ 1094763 h 4271813"/>
                  <a:gd name="connsiteX12" fmla="*/ 634602 w 3856457"/>
                  <a:gd name="connsiteY12" fmla="*/ 1251086 h 4271813"/>
                  <a:gd name="connsiteX13" fmla="*/ 590242 w 3856457"/>
                  <a:gd name="connsiteY13" fmla="*/ 1274728 h 4271813"/>
                  <a:gd name="connsiteX14" fmla="*/ 399461 w 3856457"/>
                  <a:gd name="connsiteY14" fmla="*/ 1246692 h 4271813"/>
                  <a:gd name="connsiteX15" fmla="*/ 103286 w 3856457"/>
                  <a:gd name="connsiteY15" fmla="*/ 978385 h 4271813"/>
                  <a:gd name="connsiteX16" fmla="*/ 37834 w 3856457"/>
                  <a:gd name="connsiteY16" fmla="*/ 687603 h 4271813"/>
                  <a:gd name="connsiteX17" fmla="*/ 2254483 w 3856457"/>
                  <a:gd name="connsiteY17" fmla="*/ 578449 h 4271813"/>
                  <a:gd name="connsiteX18" fmla="*/ 3837899 w 3856457"/>
                  <a:gd name="connsiteY18" fmla="*/ 3719149 h 4271813"/>
                  <a:gd name="connsiteX19" fmla="*/ 3764180 w 3856457"/>
                  <a:gd name="connsiteY19"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820844 w 3856457"/>
                  <a:gd name="connsiteY10" fmla="*/ 1094763 h 4271813"/>
                  <a:gd name="connsiteX11" fmla="*/ 634602 w 3856457"/>
                  <a:gd name="connsiteY11" fmla="*/ 1251086 h 4271813"/>
                  <a:gd name="connsiteX12" fmla="*/ 590242 w 3856457"/>
                  <a:gd name="connsiteY12" fmla="*/ 1274728 h 4271813"/>
                  <a:gd name="connsiteX13" fmla="*/ 399461 w 3856457"/>
                  <a:gd name="connsiteY13" fmla="*/ 1246692 h 4271813"/>
                  <a:gd name="connsiteX14" fmla="*/ 103286 w 3856457"/>
                  <a:gd name="connsiteY14" fmla="*/ 978385 h 4271813"/>
                  <a:gd name="connsiteX15" fmla="*/ 37834 w 3856457"/>
                  <a:gd name="connsiteY15" fmla="*/ 687603 h 4271813"/>
                  <a:gd name="connsiteX16" fmla="*/ 2254483 w 3856457"/>
                  <a:gd name="connsiteY16" fmla="*/ 578449 h 4271813"/>
                  <a:gd name="connsiteX17" fmla="*/ 3837899 w 3856457"/>
                  <a:gd name="connsiteY17" fmla="*/ 3719149 h 4271813"/>
                  <a:gd name="connsiteX18" fmla="*/ 3764180 w 3856457"/>
                  <a:gd name="connsiteY18"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51300 w 3856457"/>
                  <a:gd name="connsiteY11" fmla="*/ 1266201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90079 w 3856457"/>
                  <a:gd name="connsiteY10" fmla="*/ 124964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6457" h="4271813">
                    <a:moveTo>
                      <a:pt x="3764180" y="3947213"/>
                    </a:moveTo>
                    <a:lnTo>
                      <a:pt x="3161410" y="4253522"/>
                    </a:lnTo>
                    <a:cubicBezTo>
                      <a:pt x="3078183" y="4295814"/>
                      <a:pt x="2976246" y="4262278"/>
                      <a:pt x="2933732" y="4178617"/>
                    </a:cubicBezTo>
                    <a:lnTo>
                      <a:pt x="2523789" y="3371908"/>
                    </a:lnTo>
                    <a:lnTo>
                      <a:pt x="1653034" y="3814397"/>
                    </a:lnTo>
                    <a:cubicBezTo>
                      <a:pt x="1580486" y="3851263"/>
                      <a:pt x="1491632" y="3822031"/>
                      <a:pt x="1454574" y="3749106"/>
                    </a:cubicBezTo>
                    <a:lnTo>
                      <a:pt x="1186180" y="3220946"/>
                    </a:lnTo>
                    <a:cubicBezTo>
                      <a:pt x="1149122" y="3148021"/>
                      <a:pt x="1177892" y="3059016"/>
                      <a:pt x="1250439" y="3022150"/>
                    </a:cubicBezTo>
                    <a:lnTo>
                      <a:pt x="2121195" y="2579660"/>
                    </a:lnTo>
                    <a:lnTo>
                      <a:pt x="1437737" y="1234714"/>
                    </a:lnTo>
                    <a:cubicBezTo>
                      <a:pt x="1196057" y="807441"/>
                      <a:pt x="862198" y="1006185"/>
                      <a:pt x="590079" y="1249641"/>
                    </a:cubicBezTo>
                    <a:cubicBezTo>
                      <a:pt x="532130" y="1301486"/>
                      <a:pt x="469360" y="1298959"/>
                      <a:pt x="399461" y="1246692"/>
                    </a:cubicBezTo>
                    <a:lnTo>
                      <a:pt x="103286" y="978385"/>
                    </a:lnTo>
                    <a:cubicBezTo>
                      <a:pt x="6652" y="869307"/>
                      <a:pt x="-36984" y="781399"/>
                      <a:pt x="37834" y="687603"/>
                    </a:cubicBezTo>
                    <a:cubicBezTo>
                      <a:pt x="212672" y="344080"/>
                      <a:pt x="1564012" y="-608841"/>
                      <a:pt x="2254483" y="578449"/>
                    </a:cubicBezTo>
                    <a:lnTo>
                      <a:pt x="3837899" y="3719149"/>
                    </a:lnTo>
                    <a:cubicBezTo>
                      <a:pt x="3880413" y="3802810"/>
                      <a:pt x="3847408" y="3904920"/>
                      <a:pt x="3764180" y="394721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27" name="Freeform 26"/>
              <p:cNvSpPr/>
              <p:nvPr userDrawn="1"/>
            </p:nvSpPr>
            <p:spPr>
              <a:xfrm rot="2700000">
                <a:off x="3272816" y="3132054"/>
                <a:ext cx="1244257" cy="1383227"/>
              </a:xfrm>
              <a:custGeom>
                <a:avLst/>
                <a:gdLst>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506395 w 4663519"/>
                  <a:gd name="connsiteY42" fmla="*/ 2803965 h 5133542"/>
                  <a:gd name="connsiteX43" fmla="*/ 490793 w 4663519"/>
                  <a:gd name="connsiteY43" fmla="*/ 2876759 h 5133542"/>
                  <a:gd name="connsiteX44" fmla="*/ 412514 w 4663519"/>
                  <a:gd name="connsiteY44" fmla="*/ 2784997 h 5133542"/>
                  <a:gd name="connsiteX45" fmla="*/ 561039 w 4663519"/>
                  <a:gd name="connsiteY4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490793 w 4663519"/>
                  <a:gd name="connsiteY42" fmla="*/ 2876759 h 5133542"/>
                  <a:gd name="connsiteX43" fmla="*/ 412514 w 4663519"/>
                  <a:gd name="connsiteY43" fmla="*/ 2784997 h 5133542"/>
                  <a:gd name="connsiteX44" fmla="*/ 561039 w 4663519"/>
                  <a:gd name="connsiteY4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90793 w 4663519"/>
                  <a:gd name="connsiteY41" fmla="*/ 2876759 h 5133542"/>
                  <a:gd name="connsiteX42" fmla="*/ 412514 w 4663519"/>
                  <a:gd name="connsiteY42" fmla="*/ 2784997 h 5133542"/>
                  <a:gd name="connsiteX43" fmla="*/ 561039 w 4663519"/>
                  <a:gd name="connsiteY4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12514 w 4663519"/>
                  <a:gd name="connsiteY41" fmla="*/ 2784997 h 5133542"/>
                  <a:gd name="connsiteX42" fmla="*/ 561039 w 4663519"/>
                  <a:gd name="connsiteY4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162572 w 4663519"/>
                  <a:gd name="connsiteY38" fmla="*/ 2551013 h 5133542"/>
                  <a:gd name="connsiteX39" fmla="*/ 1811350 w 4663519"/>
                  <a:gd name="connsiteY39" fmla="*/ 3225676 h 5133542"/>
                  <a:gd name="connsiteX40" fmla="*/ 412514 w 4663519"/>
                  <a:gd name="connsiteY40" fmla="*/ 2784997 h 5133542"/>
                  <a:gd name="connsiteX41" fmla="*/ 561039 w 4663519"/>
                  <a:gd name="connsiteY4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162572 w 4663519"/>
                  <a:gd name="connsiteY37" fmla="*/ 2551013 h 5133542"/>
                  <a:gd name="connsiteX38" fmla="*/ 1811350 w 4663519"/>
                  <a:gd name="connsiteY38" fmla="*/ 3225676 h 5133542"/>
                  <a:gd name="connsiteX39" fmla="*/ 412514 w 4663519"/>
                  <a:gd name="connsiteY39" fmla="*/ 2784997 h 5133542"/>
                  <a:gd name="connsiteX40" fmla="*/ 561039 w 4663519"/>
                  <a:gd name="connsiteY4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162572 w 4663519"/>
                  <a:gd name="connsiteY36" fmla="*/ 2551013 h 5133542"/>
                  <a:gd name="connsiteX37" fmla="*/ 1811350 w 4663519"/>
                  <a:gd name="connsiteY37" fmla="*/ 3225676 h 5133542"/>
                  <a:gd name="connsiteX38" fmla="*/ 412514 w 4663519"/>
                  <a:gd name="connsiteY38" fmla="*/ 2784997 h 5133542"/>
                  <a:gd name="connsiteX39" fmla="*/ 561039 w 4663519"/>
                  <a:gd name="connsiteY3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162572 w 4663519"/>
                  <a:gd name="connsiteY35" fmla="*/ 2551013 h 5133542"/>
                  <a:gd name="connsiteX36" fmla="*/ 1811350 w 4663519"/>
                  <a:gd name="connsiteY36" fmla="*/ 3225676 h 5133542"/>
                  <a:gd name="connsiteX37" fmla="*/ 412514 w 4663519"/>
                  <a:gd name="connsiteY37" fmla="*/ 2784997 h 5133542"/>
                  <a:gd name="connsiteX38" fmla="*/ 561039 w 4663519"/>
                  <a:gd name="connsiteY3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162572 w 4663519"/>
                  <a:gd name="connsiteY34" fmla="*/ 2551013 h 5133542"/>
                  <a:gd name="connsiteX35" fmla="*/ 1811350 w 4663519"/>
                  <a:gd name="connsiteY35" fmla="*/ 3225676 h 5133542"/>
                  <a:gd name="connsiteX36" fmla="*/ 412514 w 4663519"/>
                  <a:gd name="connsiteY36" fmla="*/ 2784997 h 5133542"/>
                  <a:gd name="connsiteX37" fmla="*/ 561039 w 4663519"/>
                  <a:gd name="connsiteY3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162572 w 4663519"/>
                  <a:gd name="connsiteY33" fmla="*/ 2551013 h 5133542"/>
                  <a:gd name="connsiteX34" fmla="*/ 1811350 w 4663519"/>
                  <a:gd name="connsiteY34" fmla="*/ 3225676 h 5133542"/>
                  <a:gd name="connsiteX35" fmla="*/ 412514 w 4663519"/>
                  <a:gd name="connsiteY35" fmla="*/ 2784997 h 5133542"/>
                  <a:gd name="connsiteX36" fmla="*/ 561039 w 4663519"/>
                  <a:gd name="connsiteY3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162572 w 4663519"/>
                  <a:gd name="connsiteY32" fmla="*/ 2551013 h 5133542"/>
                  <a:gd name="connsiteX33" fmla="*/ 1811350 w 4663519"/>
                  <a:gd name="connsiteY33" fmla="*/ 3225676 h 5133542"/>
                  <a:gd name="connsiteX34" fmla="*/ 412514 w 4663519"/>
                  <a:gd name="connsiteY34" fmla="*/ 2784997 h 5133542"/>
                  <a:gd name="connsiteX35" fmla="*/ 561039 w 4663519"/>
                  <a:gd name="connsiteY3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30684 w 4663519"/>
                  <a:gd name="connsiteY20" fmla="*/ 2328788 h 5133542"/>
                  <a:gd name="connsiteX21" fmla="*/ 4157011 w 4663519"/>
                  <a:gd name="connsiteY21" fmla="*/ 2253520 h 5133542"/>
                  <a:gd name="connsiteX22" fmla="*/ 4190576 w 4663519"/>
                  <a:gd name="connsiteY22" fmla="*/ 2116047 h 5133542"/>
                  <a:gd name="connsiteX23" fmla="*/ 4268418 w 4663519"/>
                  <a:gd name="connsiteY23" fmla="*/ 2208247 h 5133542"/>
                  <a:gd name="connsiteX24" fmla="*/ 4046803 w 4663519"/>
                  <a:gd name="connsiteY24" fmla="*/ 4382094 h 5133542"/>
                  <a:gd name="connsiteX25" fmla="*/ 2617781 w 4663519"/>
                  <a:gd name="connsiteY25" fmla="*/ 5131538 h 5133542"/>
                  <a:gd name="connsiteX26" fmla="*/ 2413562 w 4663519"/>
                  <a:gd name="connsiteY26" fmla="*/ 4943309 h 5133542"/>
                  <a:gd name="connsiteX27" fmla="*/ 2331583 w 4663519"/>
                  <a:gd name="connsiteY27" fmla="*/ 4528627 h 5133542"/>
                  <a:gd name="connsiteX28" fmla="*/ 2505259 w 4663519"/>
                  <a:gd name="connsiteY28" fmla="*/ 4292718 h 5133542"/>
                  <a:gd name="connsiteX29" fmla="*/ 3408527 w 4663519"/>
                  <a:gd name="connsiteY29" fmla="*/ 3774186 h 5133542"/>
                  <a:gd name="connsiteX30" fmla="*/ 3588526 w 4663519"/>
                  <a:gd name="connsiteY30" fmla="*/ 3331437 h 5133542"/>
                  <a:gd name="connsiteX31" fmla="*/ 3162572 w 4663519"/>
                  <a:gd name="connsiteY31" fmla="*/ 2551013 h 5133542"/>
                  <a:gd name="connsiteX32" fmla="*/ 1811350 w 4663519"/>
                  <a:gd name="connsiteY32" fmla="*/ 3225676 h 5133542"/>
                  <a:gd name="connsiteX33" fmla="*/ 412514 w 4663519"/>
                  <a:gd name="connsiteY33" fmla="*/ 2784997 h 5133542"/>
                  <a:gd name="connsiteX34" fmla="*/ 561039 w 4663519"/>
                  <a:gd name="connsiteY3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57011 w 4663519"/>
                  <a:gd name="connsiteY20" fmla="*/ 2253520 h 5133542"/>
                  <a:gd name="connsiteX21" fmla="*/ 4190576 w 4663519"/>
                  <a:gd name="connsiteY21" fmla="*/ 2116047 h 5133542"/>
                  <a:gd name="connsiteX22" fmla="*/ 4268418 w 4663519"/>
                  <a:gd name="connsiteY22" fmla="*/ 2208247 h 5133542"/>
                  <a:gd name="connsiteX23" fmla="*/ 4046803 w 4663519"/>
                  <a:gd name="connsiteY23" fmla="*/ 4382094 h 5133542"/>
                  <a:gd name="connsiteX24" fmla="*/ 2617781 w 4663519"/>
                  <a:gd name="connsiteY24" fmla="*/ 5131538 h 5133542"/>
                  <a:gd name="connsiteX25" fmla="*/ 2413562 w 4663519"/>
                  <a:gd name="connsiteY25" fmla="*/ 4943309 h 5133542"/>
                  <a:gd name="connsiteX26" fmla="*/ 2331583 w 4663519"/>
                  <a:gd name="connsiteY26" fmla="*/ 4528627 h 5133542"/>
                  <a:gd name="connsiteX27" fmla="*/ 2505259 w 4663519"/>
                  <a:gd name="connsiteY27" fmla="*/ 4292718 h 5133542"/>
                  <a:gd name="connsiteX28" fmla="*/ 3408527 w 4663519"/>
                  <a:gd name="connsiteY28" fmla="*/ 3774186 h 5133542"/>
                  <a:gd name="connsiteX29" fmla="*/ 3588526 w 4663519"/>
                  <a:gd name="connsiteY29" fmla="*/ 3331437 h 5133542"/>
                  <a:gd name="connsiteX30" fmla="*/ 3162572 w 4663519"/>
                  <a:gd name="connsiteY30" fmla="*/ 2551013 h 5133542"/>
                  <a:gd name="connsiteX31" fmla="*/ 1811350 w 4663519"/>
                  <a:gd name="connsiteY31" fmla="*/ 3225676 h 5133542"/>
                  <a:gd name="connsiteX32" fmla="*/ 412514 w 4663519"/>
                  <a:gd name="connsiteY32" fmla="*/ 2784997 h 5133542"/>
                  <a:gd name="connsiteX33" fmla="*/ 561039 w 4663519"/>
                  <a:gd name="connsiteY3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90576 w 4663519"/>
                  <a:gd name="connsiteY20" fmla="*/ 2116047 h 5133542"/>
                  <a:gd name="connsiteX21" fmla="*/ 4268418 w 4663519"/>
                  <a:gd name="connsiteY21" fmla="*/ 2208247 h 5133542"/>
                  <a:gd name="connsiteX22" fmla="*/ 4046803 w 4663519"/>
                  <a:gd name="connsiteY22" fmla="*/ 4382094 h 5133542"/>
                  <a:gd name="connsiteX23" fmla="*/ 2617781 w 4663519"/>
                  <a:gd name="connsiteY23" fmla="*/ 5131538 h 5133542"/>
                  <a:gd name="connsiteX24" fmla="*/ 2413562 w 4663519"/>
                  <a:gd name="connsiteY24" fmla="*/ 4943309 h 5133542"/>
                  <a:gd name="connsiteX25" fmla="*/ 2331583 w 4663519"/>
                  <a:gd name="connsiteY25" fmla="*/ 4528627 h 5133542"/>
                  <a:gd name="connsiteX26" fmla="*/ 2505259 w 4663519"/>
                  <a:gd name="connsiteY26" fmla="*/ 4292718 h 5133542"/>
                  <a:gd name="connsiteX27" fmla="*/ 3408527 w 4663519"/>
                  <a:gd name="connsiteY27" fmla="*/ 3774186 h 5133542"/>
                  <a:gd name="connsiteX28" fmla="*/ 3588526 w 4663519"/>
                  <a:gd name="connsiteY28" fmla="*/ 3331437 h 5133542"/>
                  <a:gd name="connsiteX29" fmla="*/ 3162572 w 4663519"/>
                  <a:gd name="connsiteY29" fmla="*/ 2551013 h 5133542"/>
                  <a:gd name="connsiteX30" fmla="*/ 1811350 w 4663519"/>
                  <a:gd name="connsiteY30" fmla="*/ 3225676 h 5133542"/>
                  <a:gd name="connsiteX31" fmla="*/ 412514 w 4663519"/>
                  <a:gd name="connsiteY31" fmla="*/ 2784997 h 5133542"/>
                  <a:gd name="connsiteX32" fmla="*/ 561039 w 4663519"/>
                  <a:gd name="connsiteY3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268418 w 4663519"/>
                  <a:gd name="connsiteY20" fmla="*/ 2208247 h 5133542"/>
                  <a:gd name="connsiteX21" fmla="*/ 4046803 w 4663519"/>
                  <a:gd name="connsiteY21" fmla="*/ 4382094 h 5133542"/>
                  <a:gd name="connsiteX22" fmla="*/ 2617781 w 4663519"/>
                  <a:gd name="connsiteY22" fmla="*/ 5131538 h 5133542"/>
                  <a:gd name="connsiteX23" fmla="*/ 2413562 w 4663519"/>
                  <a:gd name="connsiteY23" fmla="*/ 4943309 h 5133542"/>
                  <a:gd name="connsiteX24" fmla="*/ 2331583 w 4663519"/>
                  <a:gd name="connsiteY24" fmla="*/ 4528627 h 5133542"/>
                  <a:gd name="connsiteX25" fmla="*/ 2505259 w 4663519"/>
                  <a:gd name="connsiteY25" fmla="*/ 4292718 h 5133542"/>
                  <a:gd name="connsiteX26" fmla="*/ 3408527 w 4663519"/>
                  <a:gd name="connsiteY26" fmla="*/ 3774186 h 5133542"/>
                  <a:gd name="connsiteX27" fmla="*/ 3588526 w 4663519"/>
                  <a:gd name="connsiteY27" fmla="*/ 3331437 h 5133542"/>
                  <a:gd name="connsiteX28" fmla="*/ 3162572 w 4663519"/>
                  <a:gd name="connsiteY28" fmla="*/ 2551013 h 5133542"/>
                  <a:gd name="connsiteX29" fmla="*/ 1811350 w 4663519"/>
                  <a:gd name="connsiteY29" fmla="*/ 3225676 h 5133542"/>
                  <a:gd name="connsiteX30" fmla="*/ 412514 w 4663519"/>
                  <a:gd name="connsiteY30" fmla="*/ 2784997 h 5133542"/>
                  <a:gd name="connsiteX31" fmla="*/ 561039 w 4663519"/>
                  <a:gd name="connsiteY3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4268418 w 4663519"/>
                  <a:gd name="connsiteY19" fmla="*/ 2208247 h 5133542"/>
                  <a:gd name="connsiteX20" fmla="*/ 4046803 w 4663519"/>
                  <a:gd name="connsiteY20" fmla="*/ 4382094 h 5133542"/>
                  <a:gd name="connsiteX21" fmla="*/ 2617781 w 4663519"/>
                  <a:gd name="connsiteY21" fmla="*/ 5131538 h 5133542"/>
                  <a:gd name="connsiteX22" fmla="*/ 2413562 w 4663519"/>
                  <a:gd name="connsiteY22" fmla="*/ 4943309 h 5133542"/>
                  <a:gd name="connsiteX23" fmla="*/ 2331583 w 4663519"/>
                  <a:gd name="connsiteY23" fmla="*/ 4528627 h 5133542"/>
                  <a:gd name="connsiteX24" fmla="*/ 2505259 w 4663519"/>
                  <a:gd name="connsiteY24" fmla="*/ 4292718 h 5133542"/>
                  <a:gd name="connsiteX25" fmla="*/ 3408527 w 4663519"/>
                  <a:gd name="connsiteY25" fmla="*/ 3774186 h 5133542"/>
                  <a:gd name="connsiteX26" fmla="*/ 3588526 w 4663519"/>
                  <a:gd name="connsiteY26" fmla="*/ 3331437 h 5133542"/>
                  <a:gd name="connsiteX27" fmla="*/ 3162572 w 4663519"/>
                  <a:gd name="connsiteY27" fmla="*/ 2551013 h 5133542"/>
                  <a:gd name="connsiteX28" fmla="*/ 1811350 w 4663519"/>
                  <a:gd name="connsiteY28" fmla="*/ 3225676 h 5133542"/>
                  <a:gd name="connsiteX29" fmla="*/ 412514 w 4663519"/>
                  <a:gd name="connsiteY29" fmla="*/ 2784997 h 5133542"/>
                  <a:gd name="connsiteX30" fmla="*/ 561039 w 4663519"/>
                  <a:gd name="connsiteY3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4268418 w 4663519"/>
                  <a:gd name="connsiteY18" fmla="*/ 2208247 h 5133542"/>
                  <a:gd name="connsiteX19" fmla="*/ 4046803 w 4663519"/>
                  <a:gd name="connsiteY19" fmla="*/ 4382094 h 5133542"/>
                  <a:gd name="connsiteX20" fmla="*/ 2617781 w 4663519"/>
                  <a:gd name="connsiteY20" fmla="*/ 5131538 h 5133542"/>
                  <a:gd name="connsiteX21" fmla="*/ 2413562 w 4663519"/>
                  <a:gd name="connsiteY21" fmla="*/ 4943309 h 5133542"/>
                  <a:gd name="connsiteX22" fmla="*/ 2331583 w 4663519"/>
                  <a:gd name="connsiteY22" fmla="*/ 4528627 h 5133542"/>
                  <a:gd name="connsiteX23" fmla="*/ 2505259 w 4663519"/>
                  <a:gd name="connsiteY23" fmla="*/ 4292718 h 5133542"/>
                  <a:gd name="connsiteX24" fmla="*/ 3408527 w 4663519"/>
                  <a:gd name="connsiteY24" fmla="*/ 3774186 h 5133542"/>
                  <a:gd name="connsiteX25" fmla="*/ 3588526 w 4663519"/>
                  <a:gd name="connsiteY25" fmla="*/ 3331437 h 5133542"/>
                  <a:gd name="connsiteX26" fmla="*/ 3162572 w 4663519"/>
                  <a:gd name="connsiteY26" fmla="*/ 2551013 h 5133542"/>
                  <a:gd name="connsiteX27" fmla="*/ 1811350 w 4663519"/>
                  <a:gd name="connsiteY27" fmla="*/ 3225676 h 5133542"/>
                  <a:gd name="connsiteX28" fmla="*/ 412514 w 4663519"/>
                  <a:gd name="connsiteY28" fmla="*/ 2784997 h 5133542"/>
                  <a:gd name="connsiteX29" fmla="*/ 561039 w 4663519"/>
                  <a:gd name="connsiteY2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4268418 w 4663519"/>
                  <a:gd name="connsiteY17" fmla="*/ 2208247 h 5133542"/>
                  <a:gd name="connsiteX18" fmla="*/ 4046803 w 4663519"/>
                  <a:gd name="connsiteY18" fmla="*/ 4382094 h 5133542"/>
                  <a:gd name="connsiteX19" fmla="*/ 2617781 w 4663519"/>
                  <a:gd name="connsiteY19" fmla="*/ 5131538 h 5133542"/>
                  <a:gd name="connsiteX20" fmla="*/ 2413562 w 4663519"/>
                  <a:gd name="connsiteY20" fmla="*/ 4943309 h 5133542"/>
                  <a:gd name="connsiteX21" fmla="*/ 2331583 w 4663519"/>
                  <a:gd name="connsiteY21" fmla="*/ 4528627 h 5133542"/>
                  <a:gd name="connsiteX22" fmla="*/ 2505259 w 4663519"/>
                  <a:gd name="connsiteY22" fmla="*/ 4292718 h 5133542"/>
                  <a:gd name="connsiteX23" fmla="*/ 3408527 w 4663519"/>
                  <a:gd name="connsiteY23" fmla="*/ 3774186 h 5133542"/>
                  <a:gd name="connsiteX24" fmla="*/ 3588526 w 4663519"/>
                  <a:gd name="connsiteY24" fmla="*/ 3331437 h 5133542"/>
                  <a:gd name="connsiteX25" fmla="*/ 3162572 w 4663519"/>
                  <a:gd name="connsiteY25" fmla="*/ 2551013 h 5133542"/>
                  <a:gd name="connsiteX26" fmla="*/ 1811350 w 4663519"/>
                  <a:gd name="connsiteY26" fmla="*/ 3225676 h 5133542"/>
                  <a:gd name="connsiteX27" fmla="*/ 412514 w 4663519"/>
                  <a:gd name="connsiteY27" fmla="*/ 2784997 h 5133542"/>
                  <a:gd name="connsiteX28" fmla="*/ 561039 w 4663519"/>
                  <a:gd name="connsiteY2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4268418 w 4663519"/>
                  <a:gd name="connsiteY16" fmla="*/ 2208247 h 5133542"/>
                  <a:gd name="connsiteX17" fmla="*/ 4046803 w 4663519"/>
                  <a:gd name="connsiteY17" fmla="*/ 4382094 h 5133542"/>
                  <a:gd name="connsiteX18" fmla="*/ 2617781 w 4663519"/>
                  <a:gd name="connsiteY18" fmla="*/ 5131538 h 5133542"/>
                  <a:gd name="connsiteX19" fmla="*/ 2413562 w 4663519"/>
                  <a:gd name="connsiteY19" fmla="*/ 4943309 h 5133542"/>
                  <a:gd name="connsiteX20" fmla="*/ 2331583 w 4663519"/>
                  <a:gd name="connsiteY20" fmla="*/ 4528627 h 5133542"/>
                  <a:gd name="connsiteX21" fmla="*/ 2505259 w 4663519"/>
                  <a:gd name="connsiteY21" fmla="*/ 4292718 h 5133542"/>
                  <a:gd name="connsiteX22" fmla="*/ 3408527 w 4663519"/>
                  <a:gd name="connsiteY22" fmla="*/ 3774186 h 5133542"/>
                  <a:gd name="connsiteX23" fmla="*/ 3588526 w 4663519"/>
                  <a:gd name="connsiteY23" fmla="*/ 3331437 h 5133542"/>
                  <a:gd name="connsiteX24" fmla="*/ 3162572 w 4663519"/>
                  <a:gd name="connsiteY24" fmla="*/ 2551013 h 5133542"/>
                  <a:gd name="connsiteX25" fmla="*/ 1811350 w 4663519"/>
                  <a:gd name="connsiteY25" fmla="*/ 3225676 h 5133542"/>
                  <a:gd name="connsiteX26" fmla="*/ 412514 w 4663519"/>
                  <a:gd name="connsiteY26" fmla="*/ 2784997 h 5133542"/>
                  <a:gd name="connsiteX27" fmla="*/ 561039 w 4663519"/>
                  <a:gd name="connsiteY2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3286767 w 4663519"/>
                  <a:gd name="connsiteY14" fmla="*/ 1652115 h 5133542"/>
                  <a:gd name="connsiteX15" fmla="*/ 4268418 w 4663519"/>
                  <a:gd name="connsiteY15" fmla="*/ 2208247 h 5133542"/>
                  <a:gd name="connsiteX16" fmla="*/ 4046803 w 4663519"/>
                  <a:gd name="connsiteY16" fmla="*/ 4382094 h 5133542"/>
                  <a:gd name="connsiteX17" fmla="*/ 2617781 w 4663519"/>
                  <a:gd name="connsiteY17" fmla="*/ 5131538 h 5133542"/>
                  <a:gd name="connsiteX18" fmla="*/ 2413562 w 4663519"/>
                  <a:gd name="connsiteY18" fmla="*/ 4943309 h 5133542"/>
                  <a:gd name="connsiteX19" fmla="*/ 2331583 w 4663519"/>
                  <a:gd name="connsiteY19" fmla="*/ 4528627 h 5133542"/>
                  <a:gd name="connsiteX20" fmla="*/ 2505259 w 4663519"/>
                  <a:gd name="connsiteY20" fmla="*/ 4292718 h 5133542"/>
                  <a:gd name="connsiteX21" fmla="*/ 3408527 w 4663519"/>
                  <a:gd name="connsiteY21" fmla="*/ 3774186 h 5133542"/>
                  <a:gd name="connsiteX22" fmla="*/ 3588526 w 4663519"/>
                  <a:gd name="connsiteY22" fmla="*/ 3331437 h 5133542"/>
                  <a:gd name="connsiteX23" fmla="*/ 3162572 w 4663519"/>
                  <a:gd name="connsiteY23" fmla="*/ 2551013 h 5133542"/>
                  <a:gd name="connsiteX24" fmla="*/ 1811350 w 4663519"/>
                  <a:gd name="connsiteY24" fmla="*/ 3225676 h 5133542"/>
                  <a:gd name="connsiteX25" fmla="*/ 412514 w 4663519"/>
                  <a:gd name="connsiteY25" fmla="*/ 2784997 h 5133542"/>
                  <a:gd name="connsiteX26" fmla="*/ 561039 w 4663519"/>
                  <a:gd name="connsiteY2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3286767 w 4663519"/>
                  <a:gd name="connsiteY13" fmla="*/ 1652115 h 5133542"/>
                  <a:gd name="connsiteX14" fmla="*/ 4268418 w 4663519"/>
                  <a:gd name="connsiteY14" fmla="*/ 2208247 h 5133542"/>
                  <a:gd name="connsiteX15" fmla="*/ 4046803 w 4663519"/>
                  <a:gd name="connsiteY15" fmla="*/ 4382094 h 5133542"/>
                  <a:gd name="connsiteX16" fmla="*/ 2617781 w 4663519"/>
                  <a:gd name="connsiteY16" fmla="*/ 5131538 h 5133542"/>
                  <a:gd name="connsiteX17" fmla="*/ 2413562 w 4663519"/>
                  <a:gd name="connsiteY17" fmla="*/ 4943309 h 5133542"/>
                  <a:gd name="connsiteX18" fmla="*/ 2331583 w 4663519"/>
                  <a:gd name="connsiteY18" fmla="*/ 4528627 h 5133542"/>
                  <a:gd name="connsiteX19" fmla="*/ 2505259 w 4663519"/>
                  <a:gd name="connsiteY19" fmla="*/ 4292718 h 5133542"/>
                  <a:gd name="connsiteX20" fmla="*/ 3408527 w 4663519"/>
                  <a:gd name="connsiteY20" fmla="*/ 3774186 h 5133542"/>
                  <a:gd name="connsiteX21" fmla="*/ 3588526 w 4663519"/>
                  <a:gd name="connsiteY21" fmla="*/ 3331437 h 5133542"/>
                  <a:gd name="connsiteX22" fmla="*/ 3162572 w 4663519"/>
                  <a:gd name="connsiteY22" fmla="*/ 2551013 h 5133542"/>
                  <a:gd name="connsiteX23" fmla="*/ 1811350 w 4663519"/>
                  <a:gd name="connsiteY23" fmla="*/ 3225676 h 5133542"/>
                  <a:gd name="connsiteX24" fmla="*/ 412514 w 4663519"/>
                  <a:gd name="connsiteY24" fmla="*/ 2784997 h 5133542"/>
                  <a:gd name="connsiteX25" fmla="*/ 561039 w 4663519"/>
                  <a:gd name="connsiteY2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3286767 w 4663519"/>
                  <a:gd name="connsiteY12" fmla="*/ 1652115 h 5133542"/>
                  <a:gd name="connsiteX13" fmla="*/ 4268418 w 4663519"/>
                  <a:gd name="connsiteY13" fmla="*/ 2208247 h 5133542"/>
                  <a:gd name="connsiteX14" fmla="*/ 4046803 w 4663519"/>
                  <a:gd name="connsiteY14" fmla="*/ 4382094 h 5133542"/>
                  <a:gd name="connsiteX15" fmla="*/ 2617781 w 4663519"/>
                  <a:gd name="connsiteY15" fmla="*/ 5131538 h 5133542"/>
                  <a:gd name="connsiteX16" fmla="*/ 2413562 w 4663519"/>
                  <a:gd name="connsiteY16" fmla="*/ 4943309 h 5133542"/>
                  <a:gd name="connsiteX17" fmla="*/ 2331583 w 4663519"/>
                  <a:gd name="connsiteY17" fmla="*/ 4528627 h 5133542"/>
                  <a:gd name="connsiteX18" fmla="*/ 2505259 w 4663519"/>
                  <a:gd name="connsiteY18" fmla="*/ 4292718 h 5133542"/>
                  <a:gd name="connsiteX19" fmla="*/ 3408527 w 4663519"/>
                  <a:gd name="connsiteY19" fmla="*/ 3774186 h 5133542"/>
                  <a:gd name="connsiteX20" fmla="*/ 3588526 w 4663519"/>
                  <a:gd name="connsiteY20" fmla="*/ 3331437 h 5133542"/>
                  <a:gd name="connsiteX21" fmla="*/ 3162572 w 4663519"/>
                  <a:gd name="connsiteY21" fmla="*/ 2551013 h 5133542"/>
                  <a:gd name="connsiteX22" fmla="*/ 1811350 w 4663519"/>
                  <a:gd name="connsiteY22" fmla="*/ 3225676 h 5133542"/>
                  <a:gd name="connsiteX23" fmla="*/ 412514 w 4663519"/>
                  <a:gd name="connsiteY23" fmla="*/ 2784997 h 5133542"/>
                  <a:gd name="connsiteX24" fmla="*/ 561039 w 4663519"/>
                  <a:gd name="connsiteY2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1094143 w 4663519"/>
                  <a:gd name="connsiteY9" fmla="*/ 2093910 h 5133542"/>
                  <a:gd name="connsiteX10" fmla="*/ 1791337 w 4663519"/>
                  <a:gd name="connsiteY10" fmla="*/ 2254124 h 5133542"/>
                  <a:gd name="connsiteX11" fmla="*/ 3286767 w 4663519"/>
                  <a:gd name="connsiteY11" fmla="*/ 1652115 h 5133542"/>
                  <a:gd name="connsiteX12" fmla="*/ 4268418 w 4663519"/>
                  <a:gd name="connsiteY12" fmla="*/ 2208247 h 5133542"/>
                  <a:gd name="connsiteX13" fmla="*/ 4046803 w 4663519"/>
                  <a:gd name="connsiteY13" fmla="*/ 4382094 h 5133542"/>
                  <a:gd name="connsiteX14" fmla="*/ 2617781 w 4663519"/>
                  <a:gd name="connsiteY14" fmla="*/ 5131538 h 5133542"/>
                  <a:gd name="connsiteX15" fmla="*/ 2413562 w 4663519"/>
                  <a:gd name="connsiteY15" fmla="*/ 4943309 h 5133542"/>
                  <a:gd name="connsiteX16" fmla="*/ 2331583 w 4663519"/>
                  <a:gd name="connsiteY16" fmla="*/ 4528627 h 5133542"/>
                  <a:gd name="connsiteX17" fmla="*/ 2505259 w 4663519"/>
                  <a:gd name="connsiteY17" fmla="*/ 4292718 h 5133542"/>
                  <a:gd name="connsiteX18" fmla="*/ 3408527 w 4663519"/>
                  <a:gd name="connsiteY18" fmla="*/ 3774186 h 5133542"/>
                  <a:gd name="connsiteX19" fmla="*/ 3588526 w 4663519"/>
                  <a:gd name="connsiteY19" fmla="*/ 3331437 h 5133542"/>
                  <a:gd name="connsiteX20" fmla="*/ 3162572 w 4663519"/>
                  <a:gd name="connsiteY20" fmla="*/ 2551013 h 5133542"/>
                  <a:gd name="connsiteX21" fmla="*/ 1811350 w 4663519"/>
                  <a:gd name="connsiteY21" fmla="*/ 3225676 h 5133542"/>
                  <a:gd name="connsiteX22" fmla="*/ 412514 w 4663519"/>
                  <a:gd name="connsiteY22" fmla="*/ 2784997 h 5133542"/>
                  <a:gd name="connsiteX23" fmla="*/ 561039 w 4663519"/>
                  <a:gd name="connsiteY2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919349 w 4663519"/>
                  <a:gd name="connsiteY7" fmla="*/ 1952516 h 5133542"/>
                  <a:gd name="connsiteX8" fmla="*/ 1094143 w 4663519"/>
                  <a:gd name="connsiteY8" fmla="*/ 2093910 h 5133542"/>
                  <a:gd name="connsiteX9" fmla="*/ 1791337 w 4663519"/>
                  <a:gd name="connsiteY9" fmla="*/ 2254124 h 5133542"/>
                  <a:gd name="connsiteX10" fmla="*/ 3286767 w 4663519"/>
                  <a:gd name="connsiteY10" fmla="*/ 1652115 h 5133542"/>
                  <a:gd name="connsiteX11" fmla="*/ 4268418 w 4663519"/>
                  <a:gd name="connsiteY11" fmla="*/ 2208247 h 5133542"/>
                  <a:gd name="connsiteX12" fmla="*/ 4046803 w 4663519"/>
                  <a:gd name="connsiteY12" fmla="*/ 4382094 h 5133542"/>
                  <a:gd name="connsiteX13" fmla="*/ 2617781 w 4663519"/>
                  <a:gd name="connsiteY13" fmla="*/ 5131538 h 5133542"/>
                  <a:gd name="connsiteX14" fmla="*/ 2413562 w 4663519"/>
                  <a:gd name="connsiteY14" fmla="*/ 4943309 h 5133542"/>
                  <a:gd name="connsiteX15" fmla="*/ 2331583 w 4663519"/>
                  <a:gd name="connsiteY15" fmla="*/ 4528627 h 5133542"/>
                  <a:gd name="connsiteX16" fmla="*/ 2505259 w 4663519"/>
                  <a:gd name="connsiteY16" fmla="*/ 4292718 h 5133542"/>
                  <a:gd name="connsiteX17" fmla="*/ 3408527 w 4663519"/>
                  <a:gd name="connsiteY17" fmla="*/ 3774186 h 5133542"/>
                  <a:gd name="connsiteX18" fmla="*/ 3588526 w 4663519"/>
                  <a:gd name="connsiteY18" fmla="*/ 3331437 h 5133542"/>
                  <a:gd name="connsiteX19" fmla="*/ 3162572 w 4663519"/>
                  <a:gd name="connsiteY19" fmla="*/ 2551013 h 5133542"/>
                  <a:gd name="connsiteX20" fmla="*/ 1811350 w 4663519"/>
                  <a:gd name="connsiteY20" fmla="*/ 3225676 h 5133542"/>
                  <a:gd name="connsiteX21" fmla="*/ 412514 w 4663519"/>
                  <a:gd name="connsiteY21" fmla="*/ 2784997 h 5133542"/>
                  <a:gd name="connsiteX22" fmla="*/ 561039 w 4663519"/>
                  <a:gd name="connsiteY2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94143 w 4663519"/>
                  <a:gd name="connsiteY7" fmla="*/ 2093910 h 5133542"/>
                  <a:gd name="connsiteX8" fmla="*/ 1791337 w 4663519"/>
                  <a:gd name="connsiteY8" fmla="*/ 2254124 h 5133542"/>
                  <a:gd name="connsiteX9" fmla="*/ 3286767 w 4663519"/>
                  <a:gd name="connsiteY9" fmla="*/ 1652115 h 5133542"/>
                  <a:gd name="connsiteX10" fmla="*/ 4268418 w 4663519"/>
                  <a:gd name="connsiteY10" fmla="*/ 2208247 h 5133542"/>
                  <a:gd name="connsiteX11" fmla="*/ 4046803 w 4663519"/>
                  <a:gd name="connsiteY11" fmla="*/ 4382094 h 5133542"/>
                  <a:gd name="connsiteX12" fmla="*/ 2617781 w 4663519"/>
                  <a:gd name="connsiteY12" fmla="*/ 5131538 h 5133542"/>
                  <a:gd name="connsiteX13" fmla="*/ 2413562 w 4663519"/>
                  <a:gd name="connsiteY13" fmla="*/ 4943309 h 5133542"/>
                  <a:gd name="connsiteX14" fmla="*/ 2331583 w 4663519"/>
                  <a:gd name="connsiteY14" fmla="*/ 4528627 h 5133542"/>
                  <a:gd name="connsiteX15" fmla="*/ 2505259 w 4663519"/>
                  <a:gd name="connsiteY15" fmla="*/ 4292718 h 5133542"/>
                  <a:gd name="connsiteX16" fmla="*/ 3408527 w 4663519"/>
                  <a:gd name="connsiteY16" fmla="*/ 3774186 h 5133542"/>
                  <a:gd name="connsiteX17" fmla="*/ 3588526 w 4663519"/>
                  <a:gd name="connsiteY17" fmla="*/ 3331437 h 5133542"/>
                  <a:gd name="connsiteX18" fmla="*/ 3162572 w 4663519"/>
                  <a:gd name="connsiteY18" fmla="*/ 2551013 h 5133542"/>
                  <a:gd name="connsiteX19" fmla="*/ 1811350 w 4663519"/>
                  <a:gd name="connsiteY19" fmla="*/ 3225676 h 5133542"/>
                  <a:gd name="connsiteX20" fmla="*/ 412514 w 4663519"/>
                  <a:gd name="connsiteY20" fmla="*/ 2784997 h 5133542"/>
                  <a:gd name="connsiteX21" fmla="*/ 561039 w 4663519"/>
                  <a:gd name="connsiteY2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4268418 w 4663519"/>
                  <a:gd name="connsiteY8" fmla="*/ 2208247 h 5133542"/>
                  <a:gd name="connsiteX9" fmla="*/ 4046803 w 4663519"/>
                  <a:gd name="connsiteY9" fmla="*/ 4382094 h 5133542"/>
                  <a:gd name="connsiteX10" fmla="*/ 2617781 w 4663519"/>
                  <a:gd name="connsiteY10" fmla="*/ 5131538 h 5133542"/>
                  <a:gd name="connsiteX11" fmla="*/ 2413562 w 4663519"/>
                  <a:gd name="connsiteY11" fmla="*/ 4943309 h 5133542"/>
                  <a:gd name="connsiteX12" fmla="*/ 2331583 w 4663519"/>
                  <a:gd name="connsiteY12" fmla="*/ 4528627 h 5133542"/>
                  <a:gd name="connsiteX13" fmla="*/ 2505259 w 4663519"/>
                  <a:gd name="connsiteY13" fmla="*/ 4292718 h 5133542"/>
                  <a:gd name="connsiteX14" fmla="*/ 3408527 w 4663519"/>
                  <a:gd name="connsiteY14" fmla="*/ 3774186 h 5133542"/>
                  <a:gd name="connsiteX15" fmla="*/ 3588526 w 4663519"/>
                  <a:gd name="connsiteY15" fmla="*/ 3331437 h 5133542"/>
                  <a:gd name="connsiteX16" fmla="*/ 3162572 w 4663519"/>
                  <a:gd name="connsiteY16" fmla="*/ 2551013 h 5133542"/>
                  <a:gd name="connsiteX17" fmla="*/ 1811350 w 4663519"/>
                  <a:gd name="connsiteY17" fmla="*/ 3225676 h 5133542"/>
                  <a:gd name="connsiteX18" fmla="*/ 412514 w 4663519"/>
                  <a:gd name="connsiteY18" fmla="*/ 2784997 h 5133542"/>
                  <a:gd name="connsiteX19" fmla="*/ 561039 w 4663519"/>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60116"/>
                  <a:gd name="connsiteY0" fmla="*/ 684240 h 5133542"/>
                  <a:gd name="connsiteX1" fmla="*/ 1923592 w 4660116"/>
                  <a:gd name="connsiteY1" fmla="*/ 1264 h 5133542"/>
                  <a:gd name="connsiteX2" fmla="*/ 2127324 w 4660116"/>
                  <a:gd name="connsiteY2" fmla="*/ 189981 h 5133542"/>
                  <a:gd name="connsiteX3" fmla="*/ 2219454 w 4660116"/>
                  <a:gd name="connsiteY3" fmla="*/ 594512 h 5133542"/>
                  <a:gd name="connsiteX4" fmla="*/ 2058275 w 4660116"/>
                  <a:gd name="connsiteY4" fmla="*/ 817924 h 5133542"/>
                  <a:gd name="connsiteX5" fmla="*/ 1198388 w 4660116"/>
                  <a:gd name="connsiteY5" fmla="*/ 1293074 h 5133542"/>
                  <a:gd name="connsiteX6" fmla="*/ 1054405 w 4660116"/>
                  <a:gd name="connsiteY6" fmla="*/ 2034439 h 5133542"/>
                  <a:gd name="connsiteX7" fmla="*/ 2015369 w 4660116"/>
                  <a:gd name="connsiteY7" fmla="*/ 1973372 h 5133542"/>
                  <a:gd name="connsiteX8" fmla="*/ 4288271 w 4660116"/>
                  <a:gd name="connsiteY8" fmla="*/ 2126007 h 5133542"/>
                  <a:gd name="connsiteX9" fmla="*/ 4046803 w 4660116"/>
                  <a:gd name="connsiteY9" fmla="*/ 4382094 h 5133542"/>
                  <a:gd name="connsiteX10" fmla="*/ 2617781 w 4660116"/>
                  <a:gd name="connsiteY10" fmla="*/ 5131538 h 5133542"/>
                  <a:gd name="connsiteX11" fmla="*/ 2413562 w 4660116"/>
                  <a:gd name="connsiteY11" fmla="*/ 4943309 h 5133542"/>
                  <a:gd name="connsiteX12" fmla="*/ 2331583 w 4660116"/>
                  <a:gd name="connsiteY12" fmla="*/ 4528627 h 5133542"/>
                  <a:gd name="connsiteX13" fmla="*/ 2505259 w 4660116"/>
                  <a:gd name="connsiteY13" fmla="*/ 4292718 h 5133542"/>
                  <a:gd name="connsiteX14" fmla="*/ 3408527 w 4660116"/>
                  <a:gd name="connsiteY14" fmla="*/ 3774186 h 5133542"/>
                  <a:gd name="connsiteX15" fmla="*/ 3588526 w 4660116"/>
                  <a:gd name="connsiteY15" fmla="*/ 3331437 h 5133542"/>
                  <a:gd name="connsiteX16" fmla="*/ 3162572 w 4660116"/>
                  <a:gd name="connsiteY16" fmla="*/ 2551013 h 5133542"/>
                  <a:gd name="connsiteX17" fmla="*/ 1811350 w 4660116"/>
                  <a:gd name="connsiteY17" fmla="*/ 3225676 h 5133542"/>
                  <a:gd name="connsiteX18" fmla="*/ 412514 w 4660116"/>
                  <a:gd name="connsiteY18" fmla="*/ 2784997 h 5133542"/>
                  <a:gd name="connsiteX19" fmla="*/ 561039 w 4660116"/>
                  <a:gd name="connsiteY19" fmla="*/ 684240 h 5133542"/>
                  <a:gd name="connsiteX0" fmla="*/ 561039 w 4633853"/>
                  <a:gd name="connsiteY0" fmla="*/ 684240 h 5133542"/>
                  <a:gd name="connsiteX1" fmla="*/ 1923592 w 4633853"/>
                  <a:gd name="connsiteY1" fmla="*/ 1264 h 5133542"/>
                  <a:gd name="connsiteX2" fmla="*/ 2127324 w 4633853"/>
                  <a:gd name="connsiteY2" fmla="*/ 189981 h 5133542"/>
                  <a:gd name="connsiteX3" fmla="*/ 2219454 w 4633853"/>
                  <a:gd name="connsiteY3" fmla="*/ 594512 h 5133542"/>
                  <a:gd name="connsiteX4" fmla="*/ 2058275 w 4633853"/>
                  <a:gd name="connsiteY4" fmla="*/ 817924 h 5133542"/>
                  <a:gd name="connsiteX5" fmla="*/ 1198388 w 4633853"/>
                  <a:gd name="connsiteY5" fmla="*/ 1293074 h 5133542"/>
                  <a:gd name="connsiteX6" fmla="*/ 1054405 w 4633853"/>
                  <a:gd name="connsiteY6" fmla="*/ 2034439 h 5133542"/>
                  <a:gd name="connsiteX7" fmla="*/ 2015369 w 4633853"/>
                  <a:gd name="connsiteY7" fmla="*/ 1973372 h 5133542"/>
                  <a:gd name="connsiteX8" fmla="*/ 4288271 w 4633853"/>
                  <a:gd name="connsiteY8" fmla="*/ 2126007 h 5133542"/>
                  <a:gd name="connsiteX9" fmla="*/ 4046803 w 4633853"/>
                  <a:gd name="connsiteY9" fmla="*/ 4382094 h 5133542"/>
                  <a:gd name="connsiteX10" fmla="*/ 2617781 w 4633853"/>
                  <a:gd name="connsiteY10" fmla="*/ 5131538 h 5133542"/>
                  <a:gd name="connsiteX11" fmla="*/ 2413562 w 4633853"/>
                  <a:gd name="connsiteY11" fmla="*/ 4943309 h 5133542"/>
                  <a:gd name="connsiteX12" fmla="*/ 2331583 w 4633853"/>
                  <a:gd name="connsiteY12" fmla="*/ 4528627 h 5133542"/>
                  <a:gd name="connsiteX13" fmla="*/ 2505259 w 4633853"/>
                  <a:gd name="connsiteY13" fmla="*/ 4292718 h 5133542"/>
                  <a:gd name="connsiteX14" fmla="*/ 3408527 w 4633853"/>
                  <a:gd name="connsiteY14" fmla="*/ 3774186 h 5133542"/>
                  <a:gd name="connsiteX15" fmla="*/ 3588526 w 4633853"/>
                  <a:gd name="connsiteY15" fmla="*/ 3331437 h 5133542"/>
                  <a:gd name="connsiteX16" fmla="*/ 3162572 w 4633853"/>
                  <a:gd name="connsiteY16" fmla="*/ 2551013 h 5133542"/>
                  <a:gd name="connsiteX17" fmla="*/ 1811350 w 4633853"/>
                  <a:gd name="connsiteY17" fmla="*/ 3225676 h 5133542"/>
                  <a:gd name="connsiteX18" fmla="*/ 412514 w 4633853"/>
                  <a:gd name="connsiteY18" fmla="*/ 2784997 h 5133542"/>
                  <a:gd name="connsiteX19" fmla="*/ 561039 w 4633853"/>
                  <a:gd name="connsiteY19" fmla="*/ 684240 h 5133542"/>
                  <a:gd name="connsiteX0" fmla="*/ 561039 w 4640199"/>
                  <a:gd name="connsiteY0" fmla="*/ 684240 h 5133542"/>
                  <a:gd name="connsiteX1" fmla="*/ 1923592 w 4640199"/>
                  <a:gd name="connsiteY1" fmla="*/ 1264 h 5133542"/>
                  <a:gd name="connsiteX2" fmla="*/ 2127324 w 4640199"/>
                  <a:gd name="connsiteY2" fmla="*/ 189981 h 5133542"/>
                  <a:gd name="connsiteX3" fmla="*/ 2219454 w 4640199"/>
                  <a:gd name="connsiteY3" fmla="*/ 594512 h 5133542"/>
                  <a:gd name="connsiteX4" fmla="*/ 2058275 w 4640199"/>
                  <a:gd name="connsiteY4" fmla="*/ 817924 h 5133542"/>
                  <a:gd name="connsiteX5" fmla="*/ 1198388 w 4640199"/>
                  <a:gd name="connsiteY5" fmla="*/ 1293074 h 5133542"/>
                  <a:gd name="connsiteX6" fmla="*/ 1054405 w 4640199"/>
                  <a:gd name="connsiteY6" fmla="*/ 2034439 h 5133542"/>
                  <a:gd name="connsiteX7" fmla="*/ 2015369 w 4640199"/>
                  <a:gd name="connsiteY7" fmla="*/ 1973372 h 5133542"/>
                  <a:gd name="connsiteX8" fmla="*/ 4288271 w 4640199"/>
                  <a:gd name="connsiteY8" fmla="*/ 2126007 h 5133542"/>
                  <a:gd name="connsiteX9" fmla="*/ 4063817 w 4640199"/>
                  <a:gd name="connsiteY9" fmla="*/ 4393438 h 5133542"/>
                  <a:gd name="connsiteX10" fmla="*/ 2617781 w 4640199"/>
                  <a:gd name="connsiteY10" fmla="*/ 5131538 h 5133542"/>
                  <a:gd name="connsiteX11" fmla="*/ 2413562 w 4640199"/>
                  <a:gd name="connsiteY11" fmla="*/ 4943309 h 5133542"/>
                  <a:gd name="connsiteX12" fmla="*/ 2331583 w 4640199"/>
                  <a:gd name="connsiteY12" fmla="*/ 4528627 h 5133542"/>
                  <a:gd name="connsiteX13" fmla="*/ 2505259 w 4640199"/>
                  <a:gd name="connsiteY13" fmla="*/ 4292718 h 5133542"/>
                  <a:gd name="connsiteX14" fmla="*/ 3408527 w 4640199"/>
                  <a:gd name="connsiteY14" fmla="*/ 3774186 h 5133542"/>
                  <a:gd name="connsiteX15" fmla="*/ 3588526 w 4640199"/>
                  <a:gd name="connsiteY15" fmla="*/ 3331437 h 5133542"/>
                  <a:gd name="connsiteX16" fmla="*/ 3162572 w 4640199"/>
                  <a:gd name="connsiteY16" fmla="*/ 2551013 h 5133542"/>
                  <a:gd name="connsiteX17" fmla="*/ 1811350 w 4640199"/>
                  <a:gd name="connsiteY17" fmla="*/ 3225676 h 5133542"/>
                  <a:gd name="connsiteX18" fmla="*/ 412514 w 4640199"/>
                  <a:gd name="connsiteY18" fmla="*/ 2784997 h 5133542"/>
                  <a:gd name="connsiteX19" fmla="*/ 561039 w 4640199"/>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162572 w 4659661"/>
                  <a:gd name="connsiteY16" fmla="*/ 2551013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13766 w 4659661"/>
                  <a:gd name="connsiteY13" fmla="*/ 426152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99558"/>
                  <a:gd name="connsiteY0" fmla="*/ 684240 h 5141815"/>
                  <a:gd name="connsiteX1" fmla="*/ 1923592 w 4599558"/>
                  <a:gd name="connsiteY1" fmla="*/ 1264 h 5141815"/>
                  <a:gd name="connsiteX2" fmla="*/ 2127324 w 4599558"/>
                  <a:gd name="connsiteY2" fmla="*/ 189981 h 5141815"/>
                  <a:gd name="connsiteX3" fmla="*/ 2219454 w 4599558"/>
                  <a:gd name="connsiteY3" fmla="*/ 594512 h 5141815"/>
                  <a:gd name="connsiteX4" fmla="*/ 2058275 w 4599558"/>
                  <a:gd name="connsiteY4" fmla="*/ 817924 h 5141815"/>
                  <a:gd name="connsiteX5" fmla="*/ 1198388 w 4599558"/>
                  <a:gd name="connsiteY5" fmla="*/ 1293074 h 5141815"/>
                  <a:gd name="connsiteX6" fmla="*/ 1054405 w 4599558"/>
                  <a:gd name="connsiteY6" fmla="*/ 2034439 h 5141815"/>
                  <a:gd name="connsiteX7" fmla="*/ 2015369 w 4599558"/>
                  <a:gd name="connsiteY7" fmla="*/ 1973372 h 5141815"/>
                  <a:gd name="connsiteX8" fmla="*/ 4288271 w 4599558"/>
                  <a:gd name="connsiteY8" fmla="*/ 2126007 h 5141815"/>
                  <a:gd name="connsiteX9" fmla="*/ 4063817 w 4599558"/>
                  <a:gd name="connsiteY9" fmla="*/ 4393438 h 5141815"/>
                  <a:gd name="connsiteX10" fmla="*/ 2648975 w 4599558"/>
                  <a:gd name="connsiteY10" fmla="*/ 5140045 h 5141815"/>
                  <a:gd name="connsiteX11" fmla="*/ 2413562 w 4599558"/>
                  <a:gd name="connsiteY11" fmla="*/ 4943309 h 5141815"/>
                  <a:gd name="connsiteX12" fmla="*/ 2331583 w 4599558"/>
                  <a:gd name="connsiteY12" fmla="*/ 4528627 h 5141815"/>
                  <a:gd name="connsiteX13" fmla="*/ 2513766 w 4599558"/>
                  <a:gd name="connsiteY13" fmla="*/ 4261523 h 5141815"/>
                  <a:gd name="connsiteX14" fmla="*/ 3385841 w 4599558"/>
                  <a:gd name="connsiteY14" fmla="*/ 3768516 h 5141815"/>
                  <a:gd name="connsiteX15" fmla="*/ 3534071 w 4599558"/>
                  <a:gd name="connsiteY15" fmla="*/ 2933856 h 5141815"/>
                  <a:gd name="connsiteX16" fmla="*/ 1811350 w 4599558"/>
                  <a:gd name="connsiteY16" fmla="*/ 3225676 h 5141815"/>
                  <a:gd name="connsiteX17" fmla="*/ 412514 w 4599558"/>
                  <a:gd name="connsiteY17" fmla="*/ 2784997 h 5141815"/>
                  <a:gd name="connsiteX18" fmla="*/ 561039 w 4599558"/>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334 w 4101585"/>
                  <a:gd name="connsiteY0" fmla="*/ 684240 h 5141815"/>
                  <a:gd name="connsiteX1" fmla="*/ 1362887 w 4101585"/>
                  <a:gd name="connsiteY1" fmla="*/ 1264 h 5141815"/>
                  <a:gd name="connsiteX2" fmla="*/ 1566619 w 4101585"/>
                  <a:gd name="connsiteY2" fmla="*/ 189981 h 5141815"/>
                  <a:gd name="connsiteX3" fmla="*/ 1658749 w 4101585"/>
                  <a:gd name="connsiteY3" fmla="*/ 594512 h 5141815"/>
                  <a:gd name="connsiteX4" fmla="*/ 1497570 w 4101585"/>
                  <a:gd name="connsiteY4" fmla="*/ 817924 h 5141815"/>
                  <a:gd name="connsiteX5" fmla="*/ 637683 w 4101585"/>
                  <a:gd name="connsiteY5" fmla="*/ 1293074 h 5141815"/>
                  <a:gd name="connsiteX6" fmla="*/ 493700 w 4101585"/>
                  <a:gd name="connsiteY6" fmla="*/ 2034439 h 5141815"/>
                  <a:gd name="connsiteX7" fmla="*/ 1454664 w 4101585"/>
                  <a:gd name="connsiteY7" fmla="*/ 1973372 h 5141815"/>
                  <a:gd name="connsiteX8" fmla="*/ 3727566 w 4101585"/>
                  <a:gd name="connsiteY8" fmla="*/ 2126007 h 5141815"/>
                  <a:gd name="connsiteX9" fmla="*/ 3503112 w 4101585"/>
                  <a:gd name="connsiteY9" fmla="*/ 4393438 h 5141815"/>
                  <a:gd name="connsiteX10" fmla="*/ 2088270 w 4101585"/>
                  <a:gd name="connsiteY10" fmla="*/ 5140045 h 5141815"/>
                  <a:gd name="connsiteX11" fmla="*/ 1852857 w 4101585"/>
                  <a:gd name="connsiteY11" fmla="*/ 4943309 h 5141815"/>
                  <a:gd name="connsiteX12" fmla="*/ 1770878 w 4101585"/>
                  <a:gd name="connsiteY12" fmla="*/ 4528627 h 5141815"/>
                  <a:gd name="connsiteX13" fmla="*/ 1953061 w 4101585"/>
                  <a:gd name="connsiteY13" fmla="*/ 4261523 h 5141815"/>
                  <a:gd name="connsiteX14" fmla="*/ 2825136 w 4101585"/>
                  <a:gd name="connsiteY14" fmla="*/ 3768516 h 5141815"/>
                  <a:gd name="connsiteX15" fmla="*/ 2973366 w 4101585"/>
                  <a:gd name="connsiteY15" fmla="*/ 2933856 h 5141815"/>
                  <a:gd name="connsiteX16" fmla="*/ 1250645 w 4101585"/>
                  <a:gd name="connsiteY16" fmla="*/ 3225676 h 5141815"/>
                  <a:gd name="connsiteX17" fmla="*/ 334 w 4101585"/>
                  <a:gd name="connsiteY17" fmla="*/ 684240 h 5141815"/>
                  <a:gd name="connsiteX0" fmla="*/ 8044 w 4109295"/>
                  <a:gd name="connsiteY0" fmla="*/ 684240 h 5141815"/>
                  <a:gd name="connsiteX1" fmla="*/ 1370597 w 4109295"/>
                  <a:gd name="connsiteY1" fmla="*/ 1264 h 5141815"/>
                  <a:gd name="connsiteX2" fmla="*/ 1574329 w 4109295"/>
                  <a:gd name="connsiteY2" fmla="*/ 189981 h 5141815"/>
                  <a:gd name="connsiteX3" fmla="*/ 1666459 w 4109295"/>
                  <a:gd name="connsiteY3" fmla="*/ 594512 h 5141815"/>
                  <a:gd name="connsiteX4" fmla="*/ 1505280 w 4109295"/>
                  <a:gd name="connsiteY4" fmla="*/ 817924 h 5141815"/>
                  <a:gd name="connsiteX5" fmla="*/ 645393 w 4109295"/>
                  <a:gd name="connsiteY5" fmla="*/ 1293074 h 5141815"/>
                  <a:gd name="connsiteX6" fmla="*/ 501410 w 4109295"/>
                  <a:gd name="connsiteY6" fmla="*/ 2034439 h 5141815"/>
                  <a:gd name="connsiteX7" fmla="*/ 1462374 w 4109295"/>
                  <a:gd name="connsiteY7" fmla="*/ 1973372 h 5141815"/>
                  <a:gd name="connsiteX8" fmla="*/ 3735276 w 4109295"/>
                  <a:gd name="connsiteY8" fmla="*/ 2126007 h 5141815"/>
                  <a:gd name="connsiteX9" fmla="*/ 3510822 w 4109295"/>
                  <a:gd name="connsiteY9" fmla="*/ 4393438 h 5141815"/>
                  <a:gd name="connsiteX10" fmla="*/ 2095980 w 4109295"/>
                  <a:gd name="connsiteY10" fmla="*/ 5140045 h 5141815"/>
                  <a:gd name="connsiteX11" fmla="*/ 1860567 w 4109295"/>
                  <a:gd name="connsiteY11" fmla="*/ 4943309 h 5141815"/>
                  <a:gd name="connsiteX12" fmla="*/ 1778588 w 4109295"/>
                  <a:gd name="connsiteY12" fmla="*/ 4528627 h 5141815"/>
                  <a:gd name="connsiteX13" fmla="*/ 1960771 w 4109295"/>
                  <a:gd name="connsiteY13" fmla="*/ 4261523 h 5141815"/>
                  <a:gd name="connsiteX14" fmla="*/ 2832846 w 4109295"/>
                  <a:gd name="connsiteY14" fmla="*/ 3768516 h 5141815"/>
                  <a:gd name="connsiteX15" fmla="*/ 2981076 w 4109295"/>
                  <a:gd name="connsiteY15" fmla="*/ 2933856 h 5141815"/>
                  <a:gd name="connsiteX16" fmla="*/ 1258355 w 4109295"/>
                  <a:gd name="connsiteY16" fmla="*/ 3225676 h 5141815"/>
                  <a:gd name="connsiteX17" fmla="*/ 8044 w 4109295"/>
                  <a:gd name="connsiteY17" fmla="*/ 684240 h 5141815"/>
                  <a:gd name="connsiteX0" fmla="*/ 538461 w 4639712"/>
                  <a:gd name="connsiteY0" fmla="*/ 684240 h 5141815"/>
                  <a:gd name="connsiteX1" fmla="*/ 1901014 w 4639712"/>
                  <a:gd name="connsiteY1" fmla="*/ 1264 h 5141815"/>
                  <a:gd name="connsiteX2" fmla="*/ 2104746 w 4639712"/>
                  <a:gd name="connsiteY2" fmla="*/ 189981 h 5141815"/>
                  <a:gd name="connsiteX3" fmla="*/ 2196876 w 4639712"/>
                  <a:gd name="connsiteY3" fmla="*/ 594512 h 5141815"/>
                  <a:gd name="connsiteX4" fmla="*/ 2035697 w 4639712"/>
                  <a:gd name="connsiteY4" fmla="*/ 817924 h 5141815"/>
                  <a:gd name="connsiteX5" fmla="*/ 1175810 w 4639712"/>
                  <a:gd name="connsiteY5" fmla="*/ 1293074 h 5141815"/>
                  <a:gd name="connsiteX6" fmla="*/ 1031827 w 4639712"/>
                  <a:gd name="connsiteY6" fmla="*/ 2034439 h 5141815"/>
                  <a:gd name="connsiteX7" fmla="*/ 1992791 w 4639712"/>
                  <a:gd name="connsiteY7" fmla="*/ 1973372 h 5141815"/>
                  <a:gd name="connsiteX8" fmla="*/ 4265693 w 4639712"/>
                  <a:gd name="connsiteY8" fmla="*/ 2126007 h 5141815"/>
                  <a:gd name="connsiteX9" fmla="*/ 4041239 w 4639712"/>
                  <a:gd name="connsiteY9" fmla="*/ 4393438 h 5141815"/>
                  <a:gd name="connsiteX10" fmla="*/ 2626397 w 4639712"/>
                  <a:gd name="connsiteY10" fmla="*/ 5140045 h 5141815"/>
                  <a:gd name="connsiteX11" fmla="*/ 2390984 w 4639712"/>
                  <a:gd name="connsiteY11" fmla="*/ 4943309 h 5141815"/>
                  <a:gd name="connsiteX12" fmla="*/ 2309005 w 4639712"/>
                  <a:gd name="connsiteY12" fmla="*/ 4528627 h 5141815"/>
                  <a:gd name="connsiteX13" fmla="*/ 2491188 w 4639712"/>
                  <a:gd name="connsiteY13" fmla="*/ 4261523 h 5141815"/>
                  <a:gd name="connsiteX14" fmla="*/ 3363263 w 4639712"/>
                  <a:gd name="connsiteY14" fmla="*/ 3768516 h 5141815"/>
                  <a:gd name="connsiteX15" fmla="*/ 3511493 w 4639712"/>
                  <a:gd name="connsiteY15" fmla="*/ 2933856 h 5141815"/>
                  <a:gd name="connsiteX16" fmla="*/ 1788772 w 4639712"/>
                  <a:gd name="connsiteY16" fmla="*/ 3225676 h 5141815"/>
                  <a:gd name="connsiteX17" fmla="*/ 538461 w 4639712"/>
                  <a:gd name="connsiteY17" fmla="*/ 684240 h 5141815"/>
                  <a:gd name="connsiteX0" fmla="*/ 523492 w 4624743"/>
                  <a:gd name="connsiteY0" fmla="*/ 684240 h 5141815"/>
                  <a:gd name="connsiteX1" fmla="*/ 1886045 w 4624743"/>
                  <a:gd name="connsiteY1" fmla="*/ 1264 h 5141815"/>
                  <a:gd name="connsiteX2" fmla="*/ 2089777 w 4624743"/>
                  <a:gd name="connsiteY2" fmla="*/ 189981 h 5141815"/>
                  <a:gd name="connsiteX3" fmla="*/ 2181907 w 4624743"/>
                  <a:gd name="connsiteY3" fmla="*/ 594512 h 5141815"/>
                  <a:gd name="connsiteX4" fmla="*/ 2020728 w 4624743"/>
                  <a:gd name="connsiteY4" fmla="*/ 817924 h 5141815"/>
                  <a:gd name="connsiteX5" fmla="*/ 1160841 w 4624743"/>
                  <a:gd name="connsiteY5" fmla="*/ 1293074 h 5141815"/>
                  <a:gd name="connsiteX6" fmla="*/ 1016858 w 4624743"/>
                  <a:gd name="connsiteY6" fmla="*/ 2034439 h 5141815"/>
                  <a:gd name="connsiteX7" fmla="*/ 1977822 w 4624743"/>
                  <a:gd name="connsiteY7" fmla="*/ 1973372 h 5141815"/>
                  <a:gd name="connsiteX8" fmla="*/ 4250724 w 4624743"/>
                  <a:gd name="connsiteY8" fmla="*/ 2126007 h 5141815"/>
                  <a:gd name="connsiteX9" fmla="*/ 4026270 w 4624743"/>
                  <a:gd name="connsiteY9" fmla="*/ 4393438 h 5141815"/>
                  <a:gd name="connsiteX10" fmla="*/ 2611428 w 4624743"/>
                  <a:gd name="connsiteY10" fmla="*/ 5140045 h 5141815"/>
                  <a:gd name="connsiteX11" fmla="*/ 2376015 w 4624743"/>
                  <a:gd name="connsiteY11" fmla="*/ 4943309 h 5141815"/>
                  <a:gd name="connsiteX12" fmla="*/ 2294036 w 4624743"/>
                  <a:gd name="connsiteY12" fmla="*/ 4528627 h 5141815"/>
                  <a:gd name="connsiteX13" fmla="*/ 2476219 w 4624743"/>
                  <a:gd name="connsiteY13" fmla="*/ 4261523 h 5141815"/>
                  <a:gd name="connsiteX14" fmla="*/ 3348294 w 4624743"/>
                  <a:gd name="connsiteY14" fmla="*/ 3768516 h 5141815"/>
                  <a:gd name="connsiteX15" fmla="*/ 3496524 w 4624743"/>
                  <a:gd name="connsiteY15" fmla="*/ 2933856 h 5141815"/>
                  <a:gd name="connsiteX16" fmla="*/ 1773803 w 4624743"/>
                  <a:gd name="connsiteY16" fmla="*/ 3225676 h 5141815"/>
                  <a:gd name="connsiteX17" fmla="*/ 523492 w 4624743"/>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189298 w 4653200"/>
                  <a:gd name="connsiteY5" fmla="*/ 1293074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721787 h 5179362"/>
                  <a:gd name="connsiteX1" fmla="*/ 1925737 w 4659002"/>
                  <a:gd name="connsiteY1" fmla="*/ 774 h 5179362"/>
                  <a:gd name="connsiteX2" fmla="*/ 2124036 w 4659002"/>
                  <a:gd name="connsiteY2" fmla="*/ 227528 h 5179362"/>
                  <a:gd name="connsiteX3" fmla="*/ 2193559 w 4659002"/>
                  <a:gd name="connsiteY3" fmla="*/ 672754 h 5179362"/>
                  <a:gd name="connsiteX4" fmla="*/ 2036901 w 4659002"/>
                  <a:gd name="connsiteY4" fmla="*/ 878077 h 5179362"/>
                  <a:gd name="connsiteX5" fmla="*/ 1073724 w 4659002"/>
                  <a:gd name="connsiteY5" fmla="*/ 2071986 h 5179362"/>
                  <a:gd name="connsiteX6" fmla="*/ 2064079 w 4659002"/>
                  <a:gd name="connsiteY6" fmla="*/ 1967965 h 5179362"/>
                  <a:gd name="connsiteX7" fmla="*/ 4284983 w 4659002"/>
                  <a:gd name="connsiteY7" fmla="*/ 2163554 h 5179362"/>
                  <a:gd name="connsiteX8" fmla="*/ 4060529 w 4659002"/>
                  <a:gd name="connsiteY8" fmla="*/ 4430985 h 5179362"/>
                  <a:gd name="connsiteX9" fmla="*/ 2645687 w 4659002"/>
                  <a:gd name="connsiteY9" fmla="*/ 5177592 h 5179362"/>
                  <a:gd name="connsiteX10" fmla="*/ 2410274 w 4659002"/>
                  <a:gd name="connsiteY10" fmla="*/ 4980856 h 5179362"/>
                  <a:gd name="connsiteX11" fmla="*/ 2314731 w 4659002"/>
                  <a:gd name="connsiteY11" fmla="*/ 4502873 h 5179362"/>
                  <a:gd name="connsiteX12" fmla="*/ 2415526 w 4659002"/>
                  <a:gd name="connsiteY12" fmla="*/ 4299070 h 5179362"/>
                  <a:gd name="connsiteX13" fmla="*/ 3375770 w 4659002"/>
                  <a:gd name="connsiteY13" fmla="*/ 3790238 h 5179362"/>
                  <a:gd name="connsiteX14" fmla="*/ 3530783 w 4659002"/>
                  <a:gd name="connsiteY14" fmla="*/ 2971403 h 5179362"/>
                  <a:gd name="connsiteX15" fmla="*/ 1780934 w 4659002"/>
                  <a:gd name="connsiteY15" fmla="*/ 3236094 h 5179362"/>
                  <a:gd name="connsiteX16" fmla="*/ 557751 w 4659002"/>
                  <a:gd name="connsiteY16" fmla="*/ 721787 h 517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9002" h="5179362">
                    <a:moveTo>
                      <a:pt x="557751" y="721787"/>
                    </a:moveTo>
                    <a:cubicBezTo>
                      <a:pt x="942175" y="315943"/>
                      <a:pt x="1430176" y="50928"/>
                      <a:pt x="1925737" y="774"/>
                    </a:cubicBezTo>
                    <a:cubicBezTo>
                      <a:pt x="1999147" y="-9042"/>
                      <a:pt x="2092307" y="74878"/>
                      <a:pt x="2124036" y="227528"/>
                    </a:cubicBezTo>
                    <a:lnTo>
                      <a:pt x="2193559" y="672754"/>
                    </a:lnTo>
                    <a:cubicBezTo>
                      <a:pt x="2207472" y="766147"/>
                      <a:pt x="2109876" y="863147"/>
                      <a:pt x="2036901" y="878077"/>
                    </a:cubicBezTo>
                    <a:cubicBezTo>
                      <a:pt x="1791129" y="928361"/>
                      <a:pt x="695415" y="1356799"/>
                      <a:pt x="1073724" y="2071986"/>
                    </a:cubicBezTo>
                    <a:cubicBezTo>
                      <a:pt x="1230479" y="2316935"/>
                      <a:pt x="1563073" y="2156843"/>
                      <a:pt x="2064079" y="1967965"/>
                    </a:cubicBezTo>
                    <a:cubicBezTo>
                      <a:pt x="2599291" y="1766191"/>
                      <a:pt x="3513467" y="1271496"/>
                      <a:pt x="4284983" y="2163554"/>
                    </a:cubicBezTo>
                    <a:cubicBezTo>
                      <a:pt x="5020897" y="3027039"/>
                      <a:pt x="4521359" y="3973174"/>
                      <a:pt x="4060529" y="4430985"/>
                    </a:cubicBezTo>
                    <a:cubicBezTo>
                      <a:pt x="3564380" y="4923884"/>
                      <a:pt x="3048383" y="5129556"/>
                      <a:pt x="2645687" y="5177592"/>
                    </a:cubicBezTo>
                    <a:cubicBezTo>
                      <a:pt x="2569573" y="5190112"/>
                      <a:pt x="2438074" y="5137436"/>
                      <a:pt x="2410274" y="4980856"/>
                    </a:cubicBezTo>
                    <a:lnTo>
                      <a:pt x="2314731" y="4502873"/>
                    </a:lnTo>
                    <a:cubicBezTo>
                      <a:pt x="2303401" y="4406897"/>
                      <a:pt x="2312780" y="4329755"/>
                      <a:pt x="2415526" y="4299070"/>
                    </a:cubicBezTo>
                    <a:cubicBezTo>
                      <a:pt x="2663899" y="4224894"/>
                      <a:pt x="3189894" y="4011516"/>
                      <a:pt x="3375770" y="3790238"/>
                    </a:cubicBezTo>
                    <a:cubicBezTo>
                      <a:pt x="3561646" y="3568960"/>
                      <a:pt x="3754441" y="3281184"/>
                      <a:pt x="3530783" y="2971403"/>
                    </a:cubicBezTo>
                    <a:cubicBezTo>
                      <a:pt x="3233006" y="2505338"/>
                      <a:pt x="2378216" y="3064757"/>
                      <a:pt x="1780934" y="3236094"/>
                    </a:cubicBezTo>
                    <a:cubicBezTo>
                      <a:pt x="504562" y="3602236"/>
                      <a:pt x="-759086" y="2199213"/>
                      <a:pt x="557751" y="72178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grpSp>
      <p:sp>
        <p:nvSpPr>
          <p:cNvPr id="15"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Tree>
    <p:extLst>
      <p:ext uri="{BB962C8B-B14F-4D97-AF65-F5344CB8AC3E}">
        <p14:creationId xmlns:p14="http://schemas.microsoft.com/office/powerpoint/2010/main" val="1124684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6" name="Group 5"/>
          <p:cNvGrpSpPr/>
          <p:nvPr userDrawn="1"/>
        </p:nvGrpSpPr>
        <p:grpSpPr>
          <a:xfrm>
            <a:off x="11010901" y="6240235"/>
            <a:ext cx="887640" cy="465533"/>
            <a:chOff x="3203331" y="1985147"/>
            <a:chExt cx="5574939" cy="2923841"/>
          </a:xfrm>
        </p:grpSpPr>
        <p:sp>
          <p:nvSpPr>
            <p:cNvPr id="7" name="Freeform 6"/>
            <p:cNvSpPr/>
            <p:nvPr userDrawn="1"/>
          </p:nvSpPr>
          <p:spPr>
            <a:xfrm>
              <a:off x="4412709" y="1985147"/>
              <a:ext cx="3868735" cy="1203090"/>
            </a:xfrm>
            <a:custGeom>
              <a:avLst/>
              <a:gdLst>
                <a:gd name="connsiteX0" fmla="*/ 176243 w 3868735"/>
                <a:gd name="connsiteY0" fmla="*/ 795955 h 1203090"/>
                <a:gd name="connsiteX1" fmla="*/ 352486 w 3868735"/>
                <a:gd name="connsiteY1" fmla="*/ 972198 h 1203090"/>
                <a:gd name="connsiteX2" fmla="*/ 176243 w 3868735"/>
                <a:gd name="connsiteY2" fmla="*/ 1148441 h 1203090"/>
                <a:gd name="connsiteX3" fmla="*/ 0 w 3868735"/>
                <a:gd name="connsiteY3" fmla="*/ 972198 h 1203090"/>
                <a:gd name="connsiteX4" fmla="*/ 176243 w 3868735"/>
                <a:gd name="connsiteY4" fmla="*/ 795955 h 1203090"/>
                <a:gd name="connsiteX5" fmla="*/ 3486445 w 3868735"/>
                <a:gd name="connsiteY5" fmla="*/ 438510 h 1203090"/>
                <a:gd name="connsiteX6" fmla="*/ 3868735 w 3868735"/>
                <a:gd name="connsiteY6" fmla="*/ 820800 h 1203090"/>
                <a:gd name="connsiteX7" fmla="*/ 3486445 w 3868735"/>
                <a:gd name="connsiteY7" fmla="*/ 1203090 h 1203090"/>
                <a:gd name="connsiteX8" fmla="*/ 3104155 w 3868735"/>
                <a:gd name="connsiteY8" fmla="*/ 820800 h 1203090"/>
                <a:gd name="connsiteX9" fmla="*/ 3486445 w 3868735"/>
                <a:gd name="connsiteY9" fmla="*/ 438510 h 1203090"/>
                <a:gd name="connsiteX10" fmla="*/ 924092 w 3868735"/>
                <a:gd name="connsiteY10" fmla="*/ 247157 h 1203090"/>
                <a:gd name="connsiteX11" fmla="*/ 1148744 w 3868735"/>
                <a:gd name="connsiteY11" fmla="*/ 471809 h 1203090"/>
                <a:gd name="connsiteX12" fmla="*/ 924092 w 3868735"/>
                <a:gd name="connsiteY12" fmla="*/ 696461 h 1203090"/>
                <a:gd name="connsiteX13" fmla="*/ 699440 w 3868735"/>
                <a:gd name="connsiteY13" fmla="*/ 471809 h 1203090"/>
                <a:gd name="connsiteX14" fmla="*/ 924092 w 3868735"/>
                <a:gd name="connsiteY14" fmla="*/ 247157 h 1203090"/>
                <a:gd name="connsiteX15" fmla="*/ 2655580 w 3868735"/>
                <a:gd name="connsiteY15" fmla="*/ 57642 h 1203090"/>
                <a:gd name="connsiteX16" fmla="*/ 2992510 w 3868735"/>
                <a:gd name="connsiteY16" fmla="*/ 394572 h 1203090"/>
                <a:gd name="connsiteX17" fmla="*/ 2655580 w 3868735"/>
                <a:gd name="connsiteY17" fmla="*/ 731502 h 1203090"/>
                <a:gd name="connsiteX18" fmla="*/ 2318650 w 3868735"/>
                <a:gd name="connsiteY18" fmla="*/ 394572 h 1203090"/>
                <a:gd name="connsiteX19" fmla="*/ 2655580 w 3868735"/>
                <a:gd name="connsiteY19" fmla="*/ 57642 h 1203090"/>
                <a:gd name="connsiteX20" fmla="*/ 1813339 w 3868735"/>
                <a:gd name="connsiteY20" fmla="*/ 0 h 1203090"/>
                <a:gd name="connsiteX21" fmla="*/ 2088680 w 3868735"/>
                <a:gd name="connsiteY21" fmla="*/ 275341 h 1203090"/>
                <a:gd name="connsiteX22" fmla="*/ 1813339 w 3868735"/>
                <a:gd name="connsiteY22" fmla="*/ 550682 h 1203090"/>
                <a:gd name="connsiteX23" fmla="*/ 1537998 w 3868735"/>
                <a:gd name="connsiteY23" fmla="*/ 275341 h 1203090"/>
                <a:gd name="connsiteX24" fmla="*/ 1813339 w 3868735"/>
                <a:gd name="connsiteY24" fmla="*/ 0 h 12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68735" h="1203090">
                  <a:moveTo>
                    <a:pt x="176243" y="795955"/>
                  </a:moveTo>
                  <a:cubicBezTo>
                    <a:pt x="273579" y="795955"/>
                    <a:pt x="352486" y="874862"/>
                    <a:pt x="352486" y="972198"/>
                  </a:cubicBezTo>
                  <a:cubicBezTo>
                    <a:pt x="352486" y="1069534"/>
                    <a:pt x="273579" y="1148441"/>
                    <a:pt x="176243" y="1148441"/>
                  </a:cubicBezTo>
                  <a:cubicBezTo>
                    <a:pt x="78907" y="1148441"/>
                    <a:pt x="0" y="1069534"/>
                    <a:pt x="0" y="972198"/>
                  </a:cubicBezTo>
                  <a:cubicBezTo>
                    <a:pt x="0" y="874862"/>
                    <a:pt x="78907" y="795955"/>
                    <a:pt x="176243" y="795955"/>
                  </a:cubicBezTo>
                  <a:close/>
                  <a:moveTo>
                    <a:pt x="3486445" y="438510"/>
                  </a:moveTo>
                  <a:cubicBezTo>
                    <a:pt x="3697578" y="438510"/>
                    <a:pt x="3868735" y="609667"/>
                    <a:pt x="3868735" y="820800"/>
                  </a:cubicBezTo>
                  <a:cubicBezTo>
                    <a:pt x="3868735" y="1031933"/>
                    <a:pt x="3697578" y="1203090"/>
                    <a:pt x="3486445" y="1203090"/>
                  </a:cubicBezTo>
                  <a:cubicBezTo>
                    <a:pt x="3275312" y="1203090"/>
                    <a:pt x="3104155" y="1031933"/>
                    <a:pt x="3104155" y="820800"/>
                  </a:cubicBezTo>
                  <a:cubicBezTo>
                    <a:pt x="3104155" y="609667"/>
                    <a:pt x="3275312" y="438510"/>
                    <a:pt x="3486445" y="438510"/>
                  </a:cubicBezTo>
                  <a:close/>
                  <a:moveTo>
                    <a:pt x="924092" y="247157"/>
                  </a:moveTo>
                  <a:cubicBezTo>
                    <a:pt x="1048164" y="247157"/>
                    <a:pt x="1148744" y="347737"/>
                    <a:pt x="1148744" y="471809"/>
                  </a:cubicBezTo>
                  <a:cubicBezTo>
                    <a:pt x="1148744" y="595881"/>
                    <a:pt x="1048164" y="696461"/>
                    <a:pt x="924092" y="696461"/>
                  </a:cubicBezTo>
                  <a:cubicBezTo>
                    <a:pt x="800020" y="696461"/>
                    <a:pt x="699440" y="595881"/>
                    <a:pt x="699440" y="471809"/>
                  </a:cubicBezTo>
                  <a:cubicBezTo>
                    <a:pt x="699440" y="347737"/>
                    <a:pt x="800020" y="247157"/>
                    <a:pt x="924092" y="247157"/>
                  </a:cubicBezTo>
                  <a:close/>
                  <a:moveTo>
                    <a:pt x="2655580" y="57642"/>
                  </a:moveTo>
                  <a:cubicBezTo>
                    <a:pt x="2841661" y="57642"/>
                    <a:pt x="2992510" y="208491"/>
                    <a:pt x="2992510" y="394572"/>
                  </a:cubicBezTo>
                  <a:cubicBezTo>
                    <a:pt x="2992510" y="580653"/>
                    <a:pt x="2841661" y="731502"/>
                    <a:pt x="2655580" y="731502"/>
                  </a:cubicBezTo>
                  <a:cubicBezTo>
                    <a:pt x="2469499" y="731502"/>
                    <a:pt x="2318650" y="580653"/>
                    <a:pt x="2318650" y="394572"/>
                  </a:cubicBezTo>
                  <a:cubicBezTo>
                    <a:pt x="2318650" y="208491"/>
                    <a:pt x="2469499" y="57642"/>
                    <a:pt x="2655580" y="57642"/>
                  </a:cubicBezTo>
                  <a:close/>
                  <a:moveTo>
                    <a:pt x="1813339" y="0"/>
                  </a:moveTo>
                  <a:cubicBezTo>
                    <a:pt x="1965406" y="0"/>
                    <a:pt x="2088680" y="123274"/>
                    <a:pt x="2088680" y="275341"/>
                  </a:cubicBezTo>
                  <a:cubicBezTo>
                    <a:pt x="2088680" y="427408"/>
                    <a:pt x="1965406" y="550682"/>
                    <a:pt x="1813339" y="550682"/>
                  </a:cubicBezTo>
                  <a:cubicBezTo>
                    <a:pt x="1661272" y="550682"/>
                    <a:pt x="1537998" y="427408"/>
                    <a:pt x="1537998" y="275341"/>
                  </a:cubicBezTo>
                  <a:cubicBezTo>
                    <a:pt x="1537998" y="123274"/>
                    <a:pt x="1661272" y="0"/>
                    <a:pt x="1813339" y="0"/>
                  </a:cubicBezTo>
                  <a:close/>
                </a:path>
              </a:pathLst>
            </a:custGeom>
            <a:solidFill>
              <a:srgbClr val="E4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nvGrpSpPr>
            <p:cNvPr id="8" name="Group 7"/>
            <p:cNvGrpSpPr/>
            <p:nvPr userDrawn="1"/>
          </p:nvGrpSpPr>
          <p:grpSpPr>
            <a:xfrm>
              <a:off x="3203331" y="3201539"/>
              <a:ext cx="5574939" cy="1707449"/>
              <a:chOff x="3203331" y="3201539"/>
              <a:chExt cx="5574939" cy="1707449"/>
            </a:xfrm>
          </p:grpSpPr>
          <p:sp>
            <p:nvSpPr>
              <p:cNvPr id="9" name="Rounded Rectangle 8"/>
              <p:cNvSpPr/>
              <p:nvPr userDrawn="1"/>
            </p:nvSpPr>
            <p:spPr>
              <a:xfrm>
                <a:off x="4451528" y="3499945"/>
                <a:ext cx="273269" cy="956441"/>
              </a:xfrm>
              <a:prstGeom prst="roundRect">
                <a:avLst>
                  <a:gd name="adj"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0" name="Rounded Rectangle 9"/>
              <p:cNvSpPr/>
              <p:nvPr userDrawn="1"/>
            </p:nvSpPr>
            <p:spPr>
              <a:xfrm>
                <a:off x="8505001" y="3216587"/>
                <a:ext cx="273269" cy="1239798"/>
              </a:xfrm>
              <a:prstGeom prst="roundRect">
                <a:avLst>
                  <a:gd name="adj"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Freeform 10"/>
              <p:cNvSpPr/>
              <p:nvPr userDrawn="1"/>
            </p:nvSpPr>
            <p:spPr>
              <a:xfrm>
                <a:off x="4893254" y="3473404"/>
                <a:ext cx="844170" cy="982981"/>
              </a:xfrm>
              <a:custGeom>
                <a:avLst/>
                <a:gdLst>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69247 w 847335"/>
                  <a:gd name="connsiteY10" fmla="*/ 364830 h 984729"/>
                  <a:gd name="connsiteX11" fmla="*/ 558052 w 847335"/>
                  <a:gd name="connsiteY11" fmla="*/ 313643 h 984729"/>
                  <a:gd name="connsiteX12" fmla="*/ 402187 w 847335"/>
                  <a:gd name="connsiteY12" fmla="*/ 241313 h 984729"/>
                  <a:gd name="connsiteX13" fmla="*/ 293189 w 847335"/>
                  <a:gd name="connsiteY13" fmla="*/ 291894 h 984729"/>
                  <a:gd name="connsiteX14" fmla="*/ 273269 w 847335"/>
                  <a:gd name="connsiteY14" fmla="*/ 305155 h 984729"/>
                  <a:gd name="connsiteX15" fmla="*/ 273269 w 847335"/>
                  <a:gd name="connsiteY15" fmla="*/ 939183 h 984729"/>
                  <a:gd name="connsiteX16" fmla="*/ 227723 w 847335"/>
                  <a:gd name="connsiteY16" fmla="*/ 984729 h 984729"/>
                  <a:gd name="connsiteX17" fmla="*/ 45546 w 847335"/>
                  <a:gd name="connsiteY17" fmla="*/ 984729 h 984729"/>
                  <a:gd name="connsiteX18" fmla="*/ 0 w 847335"/>
                  <a:gd name="connsiteY18" fmla="*/ 939183 h 984729"/>
                  <a:gd name="connsiteX19" fmla="*/ 0 w 847335"/>
                  <a:gd name="connsiteY19" fmla="*/ 73834 h 984729"/>
                  <a:gd name="connsiteX20" fmla="*/ 45546 w 847335"/>
                  <a:gd name="connsiteY20" fmla="*/ 28288 h 984729"/>
                  <a:gd name="connsiteX21" fmla="*/ 227723 w 847335"/>
                  <a:gd name="connsiteY21" fmla="*/ 28288 h 984729"/>
                  <a:gd name="connsiteX22" fmla="*/ 273269 w 847335"/>
                  <a:gd name="connsiteY22" fmla="*/ 73834 h 984729"/>
                  <a:gd name="connsiteX23" fmla="*/ 273269 w 847335"/>
                  <a:gd name="connsiteY23" fmla="*/ 91992 h 984729"/>
                  <a:gd name="connsiteX24" fmla="*/ 317508 w 847335"/>
                  <a:gd name="connsiteY24" fmla="*/ 57298 h 984729"/>
                  <a:gd name="connsiteX25" fmla="*/ 490574 w 847335"/>
                  <a:gd name="connsiteY25"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3712 w 847335"/>
                  <a:gd name="connsiteY3" fmla="*/ 334021 h 984729"/>
                  <a:gd name="connsiteX4" fmla="*/ 847335 w 847335"/>
                  <a:gd name="connsiteY4" fmla="*/ 351966 h 984729"/>
                  <a:gd name="connsiteX5" fmla="*/ 847335 w 847335"/>
                  <a:gd name="connsiteY5" fmla="*/ 938625 h 984729"/>
                  <a:gd name="connsiteX6" fmla="*/ 801232 w 847335"/>
                  <a:gd name="connsiteY6" fmla="*/ 984728 h 984729"/>
                  <a:gd name="connsiteX7" fmla="*/ 616823 w 847335"/>
                  <a:gd name="connsiteY7" fmla="*/ 984728 h 984729"/>
                  <a:gd name="connsiteX8" fmla="*/ 570720 w 847335"/>
                  <a:gd name="connsiteY8" fmla="*/ 938625 h 984729"/>
                  <a:gd name="connsiteX9" fmla="*/ 570720 w 847335"/>
                  <a:gd name="connsiteY9" fmla="*/ 364849 h 984729"/>
                  <a:gd name="connsiteX10" fmla="*/ 558052 w 847335"/>
                  <a:gd name="connsiteY10" fmla="*/ 313643 h 984729"/>
                  <a:gd name="connsiteX11" fmla="*/ 402187 w 847335"/>
                  <a:gd name="connsiteY11" fmla="*/ 241313 h 984729"/>
                  <a:gd name="connsiteX12" fmla="*/ 293189 w 847335"/>
                  <a:gd name="connsiteY12" fmla="*/ 291894 h 984729"/>
                  <a:gd name="connsiteX13" fmla="*/ 273269 w 847335"/>
                  <a:gd name="connsiteY13" fmla="*/ 305155 h 984729"/>
                  <a:gd name="connsiteX14" fmla="*/ 273269 w 847335"/>
                  <a:gd name="connsiteY14" fmla="*/ 939183 h 984729"/>
                  <a:gd name="connsiteX15" fmla="*/ 227723 w 847335"/>
                  <a:gd name="connsiteY15" fmla="*/ 984729 h 984729"/>
                  <a:gd name="connsiteX16" fmla="*/ 45546 w 847335"/>
                  <a:gd name="connsiteY16" fmla="*/ 984729 h 984729"/>
                  <a:gd name="connsiteX17" fmla="*/ 0 w 847335"/>
                  <a:gd name="connsiteY17" fmla="*/ 939183 h 984729"/>
                  <a:gd name="connsiteX18" fmla="*/ 0 w 847335"/>
                  <a:gd name="connsiteY18" fmla="*/ 73834 h 984729"/>
                  <a:gd name="connsiteX19" fmla="*/ 45546 w 847335"/>
                  <a:gd name="connsiteY19" fmla="*/ 28288 h 984729"/>
                  <a:gd name="connsiteX20" fmla="*/ 227723 w 847335"/>
                  <a:gd name="connsiteY20" fmla="*/ 28288 h 984729"/>
                  <a:gd name="connsiteX21" fmla="*/ 273269 w 847335"/>
                  <a:gd name="connsiteY21" fmla="*/ 73834 h 984729"/>
                  <a:gd name="connsiteX22" fmla="*/ 273269 w 847335"/>
                  <a:gd name="connsiteY22" fmla="*/ 91992 h 984729"/>
                  <a:gd name="connsiteX23" fmla="*/ 317508 w 847335"/>
                  <a:gd name="connsiteY23" fmla="*/ 57298 h 984729"/>
                  <a:gd name="connsiteX24" fmla="*/ 490574 w 847335"/>
                  <a:gd name="connsiteY24" fmla="*/ 175 h 984729"/>
                  <a:gd name="connsiteX0" fmla="*/ 490574 w 847335"/>
                  <a:gd name="connsiteY0" fmla="*/ 175 h 984729"/>
                  <a:gd name="connsiteX1" fmla="*/ 831329 w 847335"/>
                  <a:gd name="connsiteY1" fmla="*/ 261505 h 984729"/>
                  <a:gd name="connsiteX2" fmla="*/ 841198 w 847335"/>
                  <a:gd name="connsiteY2" fmla="*/ 330292 h 984729"/>
                  <a:gd name="connsiteX3" fmla="*/ 847335 w 847335"/>
                  <a:gd name="connsiteY3" fmla="*/ 351966 h 984729"/>
                  <a:gd name="connsiteX4" fmla="*/ 847335 w 847335"/>
                  <a:gd name="connsiteY4" fmla="*/ 938625 h 984729"/>
                  <a:gd name="connsiteX5" fmla="*/ 801232 w 847335"/>
                  <a:gd name="connsiteY5" fmla="*/ 984728 h 984729"/>
                  <a:gd name="connsiteX6" fmla="*/ 616823 w 847335"/>
                  <a:gd name="connsiteY6" fmla="*/ 984728 h 984729"/>
                  <a:gd name="connsiteX7" fmla="*/ 570720 w 847335"/>
                  <a:gd name="connsiteY7" fmla="*/ 938625 h 984729"/>
                  <a:gd name="connsiteX8" fmla="*/ 570720 w 847335"/>
                  <a:gd name="connsiteY8" fmla="*/ 364849 h 984729"/>
                  <a:gd name="connsiteX9" fmla="*/ 558052 w 847335"/>
                  <a:gd name="connsiteY9" fmla="*/ 313643 h 984729"/>
                  <a:gd name="connsiteX10" fmla="*/ 402187 w 847335"/>
                  <a:gd name="connsiteY10" fmla="*/ 241313 h 984729"/>
                  <a:gd name="connsiteX11" fmla="*/ 293189 w 847335"/>
                  <a:gd name="connsiteY11" fmla="*/ 291894 h 984729"/>
                  <a:gd name="connsiteX12" fmla="*/ 273269 w 847335"/>
                  <a:gd name="connsiteY12" fmla="*/ 305155 h 984729"/>
                  <a:gd name="connsiteX13" fmla="*/ 273269 w 847335"/>
                  <a:gd name="connsiteY13" fmla="*/ 939183 h 984729"/>
                  <a:gd name="connsiteX14" fmla="*/ 227723 w 847335"/>
                  <a:gd name="connsiteY14" fmla="*/ 984729 h 984729"/>
                  <a:gd name="connsiteX15" fmla="*/ 45546 w 847335"/>
                  <a:gd name="connsiteY15" fmla="*/ 984729 h 984729"/>
                  <a:gd name="connsiteX16" fmla="*/ 0 w 847335"/>
                  <a:gd name="connsiteY16" fmla="*/ 939183 h 984729"/>
                  <a:gd name="connsiteX17" fmla="*/ 0 w 847335"/>
                  <a:gd name="connsiteY17" fmla="*/ 73834 h 984729"/>
                  <a:gd name="connsiteX18" fmla="*/ 45546 w 847335"/>
                  <a:gd name="connsiteY18" fmla="*/ 28288 h 984729"/>
                  <a:gd name="connsiteX19" fmla="*/ 227723 w 847335"/>
                  <a:gd name="connsiteY19" fmla="*/ 28288 h 984729"/>
                  <a:gd name="connsiteX20" fmla="*/ 273269 w 847335"/>
                  <a:gd name="connsiteY20" fmla="*/ 73834 h 984729"/>
                  <a:gd name="connsiteX21" fmla="*/ 273269 w 847335"/>
                  <a:gd name="connsiteY21" fmla="*/ 91992 h 984729"/>
                  <a:gd name="connsiteX22" fmla="*/ 317508 w 847335"/>
                  <a:gd name="connsiteY22" fmla="*/ 57298 h 984729"/>
                  <a:gd name="connsiteX23" fmla="*/ 490574 w 847335"/>
                  <a:gd name="connsiteY23"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31329 w 847335"/>
                  <a:gd name="connsiteY1" fmla="*/ 261505 h 984729"/>
                  <a:gd name="connsiteX2" fmla="*/ 847335 w 847335"/>
                  <a:gd name="connsiteY2" fmla="*/ 351966 h 984729"/>
                  <a:gd name="connsiteX3" fmla="*/ 847335 w 847335"/>
                  <a:gd name="connsiteY3" fmla="*/ 938625 h 984729"/>
                  <a:gd name="connsiteX4" fmla="*/ 801232 w 847335"/>
                  <a:gd name="connsiteY4" fmla="*/ 984728 h 984729"/>
                  <a:gd name="connsiteX5" fmla="*/ 616823 w 847335"/>
                  <a:gd name="connsiteY5" fmla="*/ 984728 h 984729"/>
                  <a:gd name="connsiteX6" fmla="*/ 570720 w 847335"/>
                  <a:gd name="connsiteY6" fmla="*/ 938625 h 984729"/>
                  <a:gd name="connsiteX7" fmla="*/ 570720 w 847335"/>
                  <a:gd name="connsiteY7" fmla="*/ 364849 h 984729"/>
                  <a:gd name="connsiteX8" fmla="*/ 558052 w 847335"/>
                  <a:gd name="connsiteY8" fmla="*/ 313643 h 984729"/>
                  <a:gd name="connsiteX9" fmla="*/ 402187 w 847335"/>
                  <a:gd name="connsiteY9" fmla="*/ 241313 h 984729"/>
                  <a:gd name="connsiteX10" fmla="*/ 293189 w 847335"/>
                  <a:gd name="connsiteY10" fmla="*/ 291894 h 984729"/>
                  <a:gd name="connsiteX11" fmla="*/ 273269 w 847335"/>
                  <a:gd name="connsiteY11" fmla="*/ 305155 h 984729"/>
                  <a:gd name="connsiteX12" fmla="*/ 273269 w 847335"/>
                  <a:gd name="connsiteY12" fmla="*/ 939183 h 984729"/>
                  <a:gd name="connsiteX13" fmla="*/ 227723 w 847335"/>
                  <a:gd name="connsiteY13" fmla="*/ 984729 h 984729"/>
                  <a:gd name="connsiteX14" fmla="*/ 45546 w 847335"/>
                  <a:gd name="connsiteY14" fmla="*/ 984729 h 984729"/>
                  <a:gd name="connsiteX15" fmla="*/ 0 w 847335"/>
                  <a:gd name="connsiteY15" fmla="*/ 939183 h 984729"/>
                  <a:gd name="connsiteX16" fmla="*/ 0 w 847335"/>
                  <a:gd name="connsiteY16" fmla="*/ 73834 h 984729"/>
                  <a:gd name="connsiteX17" fmla="*/ 45546 w 847335"/>
                  <a:gd name="connsiteY17" fmla="*/ 28288 h 984729"/>
                  <a:gd name="connsiteX18" fmla="*/ 227723 w 847335"/>
                  <a:gd name="connsiteY18" fmla="*/ 28288 h 984729"/>
                  <a:gd name="connsiteX19" fmla="*/ 273269 w 847335"/>
                  <a:gd name="connsiteY19" fmla="*/ 73834 h 984729"/>
                  <a:gd name="connsiteX20" fmla="*/ 273269 w 847335"/>
                  <a:gd name="connsiteY20" fmla="*/ 91992 h 984729"/>
                  <a:gd name="connsiteX21" fmla="*/ 317508 w 847335"/>
                  <a:gd name="connsiteY21" fmla="*/ 57298 h 984729"/>
                  <a:gd name="connsiteX22" fmla="*/ 490574 w 847335"/>
                  <a:gd name="connsiteY22"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175 h 984729"/>
                  <a:gd name="connsiteX1" fmla="*/ 847335 w 847335"/>
                  <a:gd name="connsiteY1" fmla="*/ 351966 h 984729"/>
                  <a:gd name="connsiteX2" fmla="*/ 847335 w 847335"/>
                  <a:gd name="connsiteY2" fmla="*/ 938625 h 984729"/>
                  <a:gd name="connsiteX3" fmla="*/ 801232 w 847335"/>
                  <a:gd name="connsiteY3" fmla="*/ 984728 h 984729"/>
                  <a:gd name="connsiteX4" fmla="*/ 616823 w 847335"/>
                  <a:gd name="connsiteY4" fmla="*/ 984728 h 984729"/>
                  <a:gd name="connsiteX5" fmla="*/ 570720 w 847335"/>
                  <a:gd name="connsiteY5" fmla="*/ 938625 h 984729"/>
                  <a:gd name="connsiteX6" fmla="*/ 570720 w 847335"/>
                  <a:gd name="connsiteY6" fmla="*/ 364849 h 984729"/>
                  <a:gd name="connsiteX7" fmla="*/ 558052 w 847335"/>
                  <a:gd name="connsiteY7" fmla="*/ 313643 h 984729"/>
                  <a:gd name="connsiteX8" fmla="*/ 402187 w 847335"/>
                  <a:gd name="connsiteY8" fmla="*/ 241313 h 984729"/>
                  <a:gd name="connsiteX9" fmla="*/ 293189 w 847335"/>
                  <a:gd name="connsiteY9" fmla="*/ 291894 h 984729"/>
                  <a:gd name="connsiteX10" fmla="*/ 273269 w 847335"/>
                  <a:gd name="connsiteY10" fmla="*/ 305155 h 984729"/>
                  <a:gd name="connsiteX11" fmla="*/ 273269 w 847335"/>
                  <a:gd name="connsiteY11" fmla="*/ 939183 h 984729"/>
                  <a:gd name="connsiteX12" fmla="*/ 227723 w 847335"/>
                  <a:gd name="connsiteY12" fmla="*/ 984729 h 984729"/>
                  <a:gd name="connsiteX13" fmla="*/ 45546 w 847335"/>
                  <a:gd name="connsiteY13" fmla="*/ 984729 h 984729"/>
                  <a:gd name="connsiteX14" fmla="*/ 0 w 847335"/>
                  <a:gd name="connsiteY14" fmla="*/ 939183 h 984729"/>
                  <a:gd name="connsiteX15" fmla="*/ 0 w 847335"/>
                  <a:gd name="connsiteY15" fmla="*/ 73834 h 984729"/>
                  <a:gd name="connsiteX16" fmla="*/ 45546 w 847335"/>
                  <a:gd name="connsiteY16" fmla="*/ 28288 h 984729"/>
                  <a:gd name="connsiteX17" fmla="*/ 227723 w 847335"/>
                  <a:gd name="connsiteY17" fmla="*/ 28288 h 984729"/>
                  <a:gd name="connsiteX18" fmla="*/ 273269 w 847335"/>
                  <a:gd name="connsiteY18" fmla="*/ 73834 h 984729"/>
                  <a:gd name="connsiteX19" fmla="*/ 273269 w 847335"/>
                  <a:gd name="connsiteY19" fmla="*/ 91992 h 984729"/>
                  <a:gd name="connsiteX20" fmla="*/ 317508 w 847335"/>
                  <a:gd name="connsiteY20" fmla="*/ 57298 h 984729"/>
                  <a:gd name="connsiteX21" fmla="*/ 490574 w 847335"/>
                  <a:gd name="connsiteY21" fmla="*/ 175 h 984729"/>
                  <a:gd name="connsiteX0" fmla="*/ 490574 w 847335"/>
                  <a:gd name="connsiteY0" fmla="*/ 859 h 985413"/>
                  <a:gd name="connsiteX1" fmla="*/ 847335 w 847335"/>
                  <a:gd name="connsiteY1" fmla="*/ 352650 h 985413"/>
                  <a:gd name="connsiteX2" fmla="*/ 847335 w 847335"/>
                  <a:gd name="connsiteY2" fmla="*/ 939309 h 985413"/>
                  <a:gd name="connsiteX3" fmla="*/ 801232 w 847335"/>
                  <a:gd name="connsiteY3" fmla="*/ 985412 h 985413"/>
                  <a:gd name="connsiteX4" fmla="*/ 616823 w 847335"/>
                  <a:gd name="connsiteY4" fmla="*/ 985412 h 985413"/>
                  <a:gd name="connsiteX5" fmla="*/ 570720 w 847335"/>
                  <a:gd name="connsiteY5" fmla="*/ 939309 h 985413"/>
                  <a:gd name="connsiteX6" fmla="*/ 570720 w 847335"/>
                  <a:gd name="connsiteY6" fmla="*/ 365533 h 985413"/>
                  <a:gd name="connsiteX7" fmla="*/ 558052 w 847335"/>
                  <a:gd name="connsiteY7" fmla="*/ 314327 h 985413"/>
                  <a:gd name="connsiteX8" fmla="*/ 402187 w 847335"/>
                  <a:gd name="connsiteY8" fmla="*/ 241997 h 985413"/>
                  <a:gd name="connsiteX9" fmla="*/ 293189 w 847335"/>
                  <a:gd name="connsiteY9" fmla="*/ 292578 h 985413"/>
                  <a:gd name="connsiteX10" fmla="*/ 273269 w 847335"/>
                  <a:gd name="connsiteY10" fmla="*/ 305839 h 985413"/>
                  <a:gd name="connsiteX11" fmla="*/ 273269 w 847335"/>
                  <a:gd name="connsiteY11" fmla="*/ 939867 h 985413"/>
                  <a:gd name="connsiteX12" fmla="*/ 227723 w 847335"/>
                  <a:gd name="connsiteY12" fmla="*/ 985413 h 985413"/>
                  <a:gd name="connsiteX13" fmla="*/ 45546 w 847335"/>
                  <a:gd name="connsiteY13" fmla="*/ 985413 h 985413"/>
                  <a:gd name="connsiteX14" fmla="*/ 0 w 847335"/>
                  <a:gd name="connsiteY14" fmla="*/ 939867 h 985413"/>
                  <a:gd name="connsiteX15" fmla="*/ 0 w 847335"/>
                  <a:gd name="connsiteY15" fmla="*/ 74518 h 985413"/>
                  <a:gd name="connsiteX16" fmla="*/ 45546 w 847335"/>
                  <a:gd name="connsiteY16" fmla="*/ 28972 h 985413"/>
                  <a:gd name="connsiteX17" fmla="*/ 227723 w 847335"/>
                  <a:gd name="connsiteY17" fmla="*/ 28972 h 985413"/>
                  <a:gd name="connsiteX18" fmla="*/ 273269 w 847335"/>
                  <a:gd name="connsiteY18" fmla="*/ 74518 h 985413"/>
                  <a:gd name="connsiteX19" fmla="*/ 273269 w 847335"/>
                  <a:gd name="connsiteY19" fmla="*/ 92676 h 985413"/>
                  <a:gd name="connsiteX20" fmla="*/ 317508 w 847335"/>
                  <a:gd name="connsiteY20" fmla="*/ 57982 h 985413"/>
                  <a:gd name="connsiteX21" fmla="*/ 490574 w 847335"/>
                  <a:gd name="connsiteY21" fmla="*/ 859 h 985413"/>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558052 w 847335"/>
                  <a:gd name="connsiteY7" fmla="*/ 313644 h 984730"/>
                  <a:gd name="connsiteX8" fmla="*/ 402187 w 847335"/>
                  <a:gd name="connsiteY8" fmla="*/ 241314 h 984730"/>
                  <a:gd name="connsiteX9" fmla="*/ 293189 w 847335"/>
                  <a:gd name="connsiteY9" fmla="*/ 291895 h 984730"/>
                  <a:gd name="connsiteX10" fmla="*/ 273269 w 847335"/>
                  <a:gd name="connsiteY10" fmla="*/ 305156 h 984730"/>
                  <a:gd name="connsiteX11" fmla="*/ 273269 w 847335"/>
                  <a:gd name="connsiteY11" fmla="*/ 939184 h 984730"/>
                  <a:gd name="connsiteX12" fmla="*/ 227723 w 847335"/>
                  <a:gd name="connsiteY12" fmla="*/ 984730 h 984730"/>
                  <a:gd name="connsiteX13" fmla="*/ 45546 w 847335"/>
                  <a:gd name="connsiteY13" fmla="*/ 984730 h 984730"/>
                  <a:gd name="connsiteX14" fmla="*/ 0 w 847335"/>
                  <a:gd name="connsiteY14" fmla="*/ 939184 h 984730"/>
                  <a:gd name="connsiteX15" fmla="*/ 0 w 847335"/>
                  <a:gd name="connsiteY15" fmla="*/ 73835 h 984730"/>
                  <a:gd name="connsiteX16" fmla="*/ 45546 w 847335"/>
                  <a:gd name="connsiteY16" fmla="*/ 28289 h 984730"/>
                  <a:gd name="connsiteX17" fmla="*/ 227723 w 847335"/>
                  <a:gd name="connsiteY17" fmla="*/ 28289 h 984730"/>
                  <a:gd name="connsiteX18" fmla="*/ 273269 w 847335"/>
                  <a:gd name="connsiteY18" fmla="*/ 73835 h 984730"/>
                  <a:gd name="connsiteX19" fmla="*/ 273269 w 847335"/>
                  <a:gd name="connsiteY19" fmla="*/ 91993 h 984730"/>
                  <a:gd name="connsiteX20" fmla="*/ 317508 w 847335"/>
                  <a:gd name="connsiteY20" fmla="*/ 57299 h 984730"/>
                  <a:gd name="connsiteX21" fmla="*/ 490574 w 847335"/>
                  <a:gd name="connsiteY21"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2187 w 847335"/>
                  <a:gd name="connsiteY7" fmla="*/ 241314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93189 w 847335"/>
                  <a:gd name="connsiteY8" fmla="*/ 291895 h 984730"/>
                  <a:gd name="connsiteX9" fmla="*/ 273269 w 847335"/>
                  <a:gd name="connsiteY9" fmla="*/ 305156 h 984730"/>
                  <a:gd name="connsiteX10" fmla="*/ 273269 w 847335"/>
                  <a:gd name="connsiteY10" fmla="*/ 939184 h 984730"/>
                  <a:gd name="connsiteX11" fmla="*/ 227723 w 847335"/>
                  <a:gd name="connsiteY11" fmla="*/ 984730 h 984730"/>
                  <a:gd name="connsiteX12" fmla="*/ 45546 w 847335"/>
                  <a:gd name="connsiteY12" fmla="*/ 984730 h 984730"/>
                  <a:gd name="connsiteX13" fmla="*/ 0 w 847335"/>
                  <a:gd name="connsiteY13" fmla="*/ 939184 h 984730"/>
                  <a:gd name="connsiteX14" fmla="*/ 0 w 847335"/>
                  <a:gd name="connsiteY14" fmla="*/ 73835 h 984730"/>
                  <a:gd name="connsiteX15" fmla="*/ 45546 w 847335"/>
                  <a:gd name="connsiteY15" fmla="*/ 28289 h 984730"/>
                  <a:gd name="connsiteX16" fmla="*/ 227723 w 847335"/>
                  <a:gd name="connsiteY16" fmla="*/ 28289 h 984730"/>
                  <a:gd name="connsiteX17" fmla="*/ 273269 w 847335"/>
                  <a:gd name="connsiteY17" fmla="*/ 73835 h 984730"/>
                  <a:gd name="connsiteX18" fmla="*/ 273269 w 847335"/>
                  <a:gd name="connsiteY18" fmla="*/ 91993 h 984730"/>
                  <a:gd name="connsiteX19" fmla="*/ 317508 w 847335"/>
                  <a:gd name="connsiteY19" fmla="*/ 57299 h 984730"/>
                  <a:gd name="connsiteX20" fmla="*/ 490574 w 847335"/>
                  <a:gd name="connsiteY20"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401198 w 847335"/>
                  <a:gd name="connsiteY7" fmla="*/ 240325 h 984730"/>
                  <a:gd name="connsiteX8" fmla="*/ 273269 w 847335"/>
                  <a:gd name="connsiteY8" fmla="*/ 305156 h 984730"/>
                  <a:gd name="connsiteX9" fmla="*/ 273269 w 847335"/>
                  <a:gd name="connsiteY9" fmla="*/ 939184 h 984730"/>
                  <a:gd name="connsiteX10" fmla="*/ 227723 w 847335"/>
                  <a:gd name="connsiteY10" fmla="*/ 984730 h 984730"/>
                  <a:gd name="connsiteX11" fmla="*/ 45546 w 847335"/>
                  <a:gd name="connsiteY11" fmla="*/ 984730 h 984730"/>
                  <a:gd name="connsiteX12" fmla="*/ 0 w 847335"/>
                  <a:gd name="connsiteY12" fmla="*/ 939184 h 984730"/>
                  <a:gd name="connsiteX13" fmla="*/ 0 w 847335"/>
                  <a:gd name="connsiteY13" fmla="*/ 73835 h 984730"/>
                  <a:gd name="connsiteX14" fmla="*/ 45546 w 847335"/>
                  <a:gd name="connsiteY14" fmla="*/ 28289 h 984730"/>
                  <a:gd name="connsiteX15" fmla="*/ 227723 w 847335"/>
                  <a:gd name="connsiteY15" fmla="*/ 28289 h 984730"/>
                  <a:gd name="connsiteX16" fmla="*/ 273269 w 847335"/>
                  <a:gd name="connsiteY16" fmla="*/ 73835 h 984730"/>
                  <a:gd name="connsiteX17" fmla="*/ 273269 w 847335"/>
                  <a:gd name="connsiteY17" fmla="*/ 91993 h 984730"/>
                  <a:gd name="connsiteX18" fmla="*/ 317508 w 847335"/>
                  <a:gd name="connsiteY18" fmla="*/ 57299 h 984730"/>
                  <a:gd name="connsiteX19" fmla="*/ 490574 w 847335"/>
                  <a:gd name="connsiteY19"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176 h 984730"/>
                  <a:gd name="connsiteX1" fmla="*/ 847335 w 847335"/>
                  <a:gd name="connsiteY1" fmla="*/ 351967 h 984730"/>
                  <a:gd name="connsiteX2" fmla="*/ 847335 w 847335"/>
                  <a:gd name="connsiteY2" fmla="*/ 938626 h 984730"/>
                  <a:gd name="connsiteX3" fmla="*/ 801232 w 847335"/>
                  <a:gd name="connsiteY3" fmla="*/ 984729 h 984730"/>
                  <a:gd name="connsiteX4" fmla="*/ 616823 w 847335"/>
                  <a:gd name="connsiteY4" fmla="*/ 984729 h 984730"/>
                  <a:gd name="connsiteX5" fmla="*/ 570720 w 847335"/>
                  <a:gd name="connsiteY5" fmla="*/ 938626 h 984730"/>
                  <a:gd name="connsiteX6" fmla="*/ 570720 w 847335"/>
                  <a:gd name="connsiteY6" fmla="*/ 364850 h 984730"/>
                  <a:gd name="connsiteX7" fmla="*/ 273269 w 847335"/>
                  <a:gd name="connsiteY7" fmla="*/ 305156 h 984730"/>
                  <a:gd name="connsiteX8" fmla="*/ 273269 w 847335"/>
                  <a:gd name="connsiteY8" fmla="*/ 939184 h 984730"/>
                  <a:gd name="connsiteX9" fmla="*/ 227723 w 847335"/>
                  <a:gd name="connsiteY9" fmla="*/ 984730 h 984730"/>
                  <a:gd name="connsiteX10" fmla="*/ 45546 w 847335"/>
                  <a:gd name="connsiteY10" fmla="*/ 984730 h 984730"/>
                  <a:gd name="connsiteX11" fmla="*/ 0 w 847335"/>
                  <a:gd name="connsiteY11" fmla="*/ 939184 h 984730"/>
                  <a:gd name="connsiteX12" fmla="*/ 0 w 847335"/>
                  <a:gd name="connsiteY12" fmla="*/ 73835 h 984730"/>
                  <a:gd name="connsiteX13" fmla="*/ 45546 w 847335"/>
                  <a:gd name="connsiteY13" fmla="*/ 28289 h 984730"/>
                  <a:gd name="connsiteX14" fmla="*/ 227723 w 847335"/>
                  <a:gd name="connsiteY14" fmla="*/ 28289 h 984730"/>
                  <a:gd name="connsiteX15" fmla="*/ 273269 w 847335"/>
                  <a:gd name="connsiteY15" fmla="*/ 73835 h 984730"/>
                  <a:gd name="connsiteX16" fmla="*/ 273269 w 847335"/>
                  <a:gd name="connsiteY16" fmla="*/ 91993 h 984730"/>
                  <a:gd name="connsiteX17" fmla="*/ 317508 w 847335"/>
                  <a:gd name="connsiteY17" fmla="*/ 57299 h 984730"/>
                  <a:gd name="connsiteX18" fmla="*/ 490574 w 847335"/>
                  <a:gd name="connsiteY18" fmla="*/ 176 h 98473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317508 w 847335"/>
                  <a:gd name="connsiteY17" fmla="*/ 57529 h 984960"/>
                  <a:gd name="connsiteX18" fmla="*/ 490574 w 847335"/>
                  <a:gd name="connsiteY18" fmla="*/ 406 h 984960"/>
                  <a:gd name="connsiteX0" fmla="*/ 490574 w 847335"/>
                  <a:gd name="connsiteY0" fmla="*/ 406 h 984960"/>
                  <a:gd name="connsiteX1" fmla="*/ 847335 w 847335"/>
                  <a:gd name="connsiteY1" fmla="*/ 352197 h 984960"/>
                  <a:gd name="connsiteX2" fmla="*/ 847335 w 847335"/>
                  <a:gd name="connsiteY2" fmla="*/ 938856 h 984960"/>
                  <a:gd name="connsiteX3" fmla="*/ 801232 w 847335"/>
                  <a:gd name="connsiteY3" fmla="*/ 984959 h 984960"/>
                  <a:gd name="connsiteX4" fmla="*/ 616823 w 847335"/>
                  <a:gd name="connsiteY4" fmla="*/ 984959 h 984960"/>
                  <a:gd name="connsiteX5" fmla="*/ 570720 w 847335"/>
                  <a:gd name="connsiteY5" fmla="*/ 938856 h 984960"/>
                  <a:gd name="connsiteX6" fmla="*/ 570720 w 847335"/>
                  <a:gd name="connsiteY6" fmla="*/ 365080 h 984960"/>
                  <a:gd name="connsiteX7" fmla="*/ 273269 w 847335"/>
                  <a:gd name="connsiteY7" fmla="*/ 305386 h 984960"/>
                  <a:gd name="connsiteX8" fmla="*/ 273269 w 847335"/>
                  <a:gd name="connsiteY8" fmla="*/ 939414 h 984960"/>
                  <a:gd name="connsiteX9" fmla="*/ 227723 w 847335"/>
                  <a:gd name="connsiteY9" fmla="*/ 984960 h 984960"/>
                  <a:gd name="connsiteX10" fmla="*/ 45546 w 847335"/>
                  <a:gd name="connsiteY10" fmla="*/ 984960 h 984960"/>
                  <a:gd name="connsiteX11" fmla="*/ 0 w 847335"/>
                  <a:gd name="connsiteY11" fmla="*/ 939414 h 984960"/>
                  <a:gd name="connsiteX12" fmla="*/ 0 w 847335"/>
                  <a:gd name="connsiteY12" fmla="*/ 74065 h 984960"/>
                  <a:gd name="connsiteX13" fmla="*/ 45546 w 847335"/>
                  <a:gd name="connsiteY13" fmla="*/ 28519 h 984960"/>
                  <a:gd name="connsiteX14" fmla="*/ 227723 w 847335"/>
                  <a:gd name="connsiteY14" fmla="*/ 28519 h 984960"/>
                  <a:gd name="connsiteX15" fmla="*/ 273269 w 847335"/>
                  <a:gd name="connsiteY15" fmla="*/ 74065 h 984960"/>
                  <a:gd name="connsiteX16" fmla="*/ 273269 w 847335"/>
                  <a:gd name="connsiteY16" fmla="*/ 92223 h 984960"/>
                  <a:gd name="connsiteX17" fmla="*/ 490574 w 847335"/>
                  <a:gd name="connsiteY17" fmla="*/ 406 h 984960"/>
                  <a:gd name="connsiteX0" fmla="*/ 273269 w 847335"/>
                  <a:gd name="connsiteY0" fmla="*/ 63704 h 956441"/>
                  <a:gd name="connsiteX1" fmla="*/ 847335 w 847335"/>
                  <a:gd name="connsiteY1" fmla="*/ 323678 h 956441"/>
                  <a:gd name="connsiteX2" fmla="*/ 847335 w 847335"/>
                  <a:gd name="connsiteY2" fmla="*/ 910337 h 956441"/>
                  <a:gd name="connsiteX3" fmla="*/ 801232 w 847335"/>
                  <a:gd name="connsiteY3" fmla="*/ 956440 h 956441"/>
                  <a:gd name="connsiteX4" fmla="*/ 616823 w 847335"/>
                  <a:gd name="connsiteY4" fmla="*/ 956440 h 956441"/>
                  <a:gd name="connsiteX5" fmla="*/ 570720 w 847335"/>
                  <a:gd name="connsiteY5" fmla="*/ 910337 h 956441"/>
                  <a:gd name="connsiteX6" fmla="*/ 570720 w 847335"/>
                  <a:gd name="connsiteY6" fmla="*/ 336561 h 956441"/>
                  <a:gd name="connsiteX7" fmla="*/ 273269 w 847335"/>
                  <a:gd name="connsiteY7" fmla="*/ 276867 h 956441"/>
                  <a:gd name="connsiteX8" fmla="*/ 273269 w 847335"/>
                  <a:gd name="connsiteY8" fmla="*/ 910895 h 956441"/>
                  <a:gd name="connsiteX9" fmla="*/ 227723 w 847335"/>
                  <a:gd name="connsiteY9" fmla="*/ 956441 h 956441"/>
                  <a:gd name="connsiteX10" fmla="*/ 45546 w 847335"/>
                  <a:gd name="connsiteY10" fmla="*/ 956441 h 956441"/>
                  <a:gd name="connsiteX11" fmla="*/ 0 w 847335"/>
                  <a:gd name="connsiteY11" fmla="*/ 910895 h 956441"/>
                  <a:gd name="connsiteX12" fmla="*/ 0 w 847335"/>
                  <a:gd name="connsiteY12" fmla="*/ 45546 h 956441"/>
                  <a:gd name="connsiteX13" fmla="*/ 45546 w 847335"/>
                  <a:gd name="connsiteY13" fmla="*/ 0 h 956441"/>
                  <a:gd name="connsiteX14" fmla="*/ 227723 w 847335"/>
                  <a:gd name="connsiteY14" fmla="*/ 0 h 956441"/>
                  <a:gd name="connsiteX15" fmla="*/ 273269 w 847335"/>
                  <a:gd name="connsiteY15" fmla="*/ 45546 h 956441"/>
                  <a:gd name="connsiteX16" fmla="*/ 273269 w 847335"/>
                  <a:gd name="connsiteY16" fmla="*/ 63704 h 956441"/>
                  <a:gd name="connsiteX0" fmla="*/ 273269 w 847335"/>
                  <a:gd name="connsiteY0" fmla="*/ 80235 h 972972"/>
                  <a:gd name="connsiteX1" fmla="*/ 847335 w 847335"/>
                  <a:gd name="connsiteY1" fmla="*/ 340209 h 972972"/>
                  <a:gd name="connsiteX2" fmla="*/ 847335 w 847335"/>
                  <a:gd name="connsiteY2" fmla="*/ 926868 h 972972"/>
                  <a:gd name="connsiteX3" fmla="*/ 801232 w 847335"/>
                  <a:gd name="connsiteY3" fmla="*/ 972971 h 972972"/>
                  <a:gd name="connsiteX4" fmla="*/ 616823 w 847335"/>
                  <a:gd name="connsiteY4" fmla="*/ 972971 h 972972"/>
                  <a:gd name="connsiteX5" fmla="*/ 570720 w 847335"/>
                  <a:gd name="connsiteY5" fmla="*/ 926868 h 972972"/>
                  <a:gd name="connsiteX6" fmla="*/ 570720 w 847335"/>
                  <a:gd name="connsiteY6" fmla="*/ 353092 h 972972"/>
                  <a:gd name="connsiteX7" fmla="*/ 273269 w 847335"/>
                  <a:gd name="connsiteY7" fmla="*/ 293398 h 972972"/>
                  <a:gd name="connsiteX8" fmla="*/ 273269 w 847335"/>
                  <a:gd name="connsiteY8" fmla="*/ 927426 h 972972"/>
                  <a:gd name="connsiteX9" fmla="*/ 227723 w 847335"/>
                  <a:gd name="connsiteY9" fmla="*/ 972972 h 972972"/>
                  <a:gd name="connsiteX10" fmla="*/ 45546 w 847335"/>
                  <a:gd name="connsiteY10" fmla="*/ 972972 h 972972"/>
                  <a:gd name="connsiteX11" fmla="*/ 0 w 847335"/>
                  <a:gd name="connsiteY11" fmla="*/ 927426 h 972972"/>
                  <a:gd name="connsiteX12" fmla="*/ 0 w 847335"/>
                  <a:gd name="connsiteY12" fmla="*/ 62077 h 972972"/>
                  <a:gd name="connsiteX13" fmla="*/ 45546 w 847335"/>
                  <a:gd name="connsiteY13" fmla="*/ 16531 h 972972"/>
                  <a:gd name="connsiteX14" fmla="*/ 227723 w 847335"/>
                  <a:gd name="connsiteY14" fmla="*/ 16531 h 972972"/>
                  <a:gd name="connsiteX15" fmla="*/ 273269 w 847335"/>
                  <a:gd name="connsiteY15" fmla="*/ 62077 h 972972"/>
                  <a:gd name="connsiteX16" fmla="*/ 273269 w 847335"/>
                  <a:gd name="connsiteY16" fmla="*/ 80235 h 972972"/>
                  <a:gd name="connsiteX0" fmla="*/ 273269 w 847335"/>
                  <a:gd name="connsiteY0" fmla="*/ 99670 h 992407"/>
                  <a:gd name="connsiteX1" fmla="*/ 847335 w 847335"/>
                  <a:gd name="connsiteY1" fmla="*/ 359644 h 992407"/>
                  <a:gd name="connsiteX2" fmla="*/ 847335 w 847335"/>
                  <a:gd name="connsiteY2" fmla="*/ 946303 h 992407"/>
                  <a:gd name="connsiteX3" fmla="*/ 801232 w 847335"/>
                  <a:gd name="connsiteY3" fmla="*/ 992406 h 992407"/>
                  <a:gd name="connsiteX4" fmla="*/ 616823 w 847335"/>
                  <a:gd name="connsiteY4" fmla="*/ 992406 h 992407"/>
                  <a:gd name="connsiteX5" fmla="*/ 570720 w 847335"/>
                  <a:gd name="connsiteY5" fmla="*/ 946303 h 992407"/>
                  <a:gd name="connsiteX6" fmla="*/ 570720 w 847335"/>
                  <a:gd name="connsiteY6" fmla="*/ 372527 h 992407"/>
                  <a:gd name="connsiteX7" fmla="*/ 273269 w 847335"/>
                  <a:gd name="connsiteY7" fmla="*/ 312833 h 992407"/>
                  <a:gd name="connsiteX8" fmla="*/ 273269 w 847335"/>
                  <a:gd name="connsiteY8" fmla="*/ 946861 h 992407"/>
                  <a:gd name="connsiteX9" fmla="*/ 227723 w 847335"/>
                  <a:gd name="connsiteY9" fmla="*/ 992407 h 992407"/>
                  <a:gd name="connsiteX10" fmla="*/ 45546 w 847335"/>
                  <a:gd name="connsiteY10" fmla="*/ 992407 h 992407"/>
                  <a:gd name="connsiteX11" fmla="*/ 0 w 847335"/>
                  <a:gd name="connsiteY11" fmla="*/ 946861 h 992407"/>
                  <a:gd name="connsiteX12" fmla="*/ 0 w 847335"/>
                  <a:gd name="connsiteY12" fmla="*/ 81512 h 992407"/>
                  <a:gd name="connsiteX13" fmla="*/ 45546 w 847335"/>
                  <a:gd name="connsiteY13" fmla="*/ 35966 h 992407"/>
                  <a:gd name="connsiteX14" fmla="*/ 227723 w 847335"/>
                  <a:gd name="connsiteY14" fmla="*/ 35966 h 992407"/>
                  <a:gd name="connsiteX15" fmla="*/ 273269 w 847335"/>
                  <a:gd name="connsiteY15" fmla="*/ 81512 h 992407"/>
                  <a:gd name="connsiteX16" fmla="*/ 273269 w 847335"/>
                  <a:gd name="connsiteY16" fmla="*/ 99670 h 992407"/>
                  <a:gd name="connsiteX0" fmla="*/ 273269 w 847335"/>
                  <a:gd name="connsiteY0" fmla="*/ 96236 h 988973"/>
                  <a:gd name="connsiteX1" fmla="*/ 847335 w 847335"/>
                  <a:gd name="connsiteY1" fmla="*/ 356210 h 988973"/>
                  <a:gd name="connsiteX2" fmla="*/ 847335 w 847335"/>
                  <a:gd name="connsiteY2" fmla="*/ 942869 h 988973"/>
                  <a:gd name="connsiteX3" fmla="*/ 801232 w 847335"/>
                  <a:gd name="connsiteY3" fmla="*/ 988972 h 988973"/>
                  <a:gd name="connsiteX4" fmla="*/ 616823 w 847335"/>
                  <a:gd name="connsiteY4" fmla="*/ 988972 h 988973"/>
                  <a:gd name="connsiteX5" fmla="*/ 570720 w 847335"/>
                  <a:gd name="connsiteY5" fmla="*/ 942869 h 988973"/>
                  <a:gd name="connsiteX6" fmla="*/ 570720 w 847335"/>
                  <a:gd name="connsiteY6" fmla="*/ 369093 h 988973"/>
                  <a:gd name="connsiteX7" fmla="*/ 273269 w 847335"/>
                  <a:gd name="connsiteY7" fmla="*/ 309399 h 988973"/>
                  <a:gd name="connsiteX8" fmla="*/ 273269 w 847335"/>
                  <a:gd name="connsiteY8" fmla="*/ 943427 h 988973"/>
                  <a:gd name="connsiteX9" fmla="*/ 227723 w 847335"/>
                  <a:gd name="connsiteY9" fmla="*/ 988973 h 988973"/>
                  <a:gd name="connsiteX10" fmla="*/ 45546 w 847335"/>
                  <a:gd name="connsiteY10" fmla="*/ 988973 h 988973"/>
                  <a:gd name="connsiteX11" fmla="*/ 0 w 847335"/>
                  <a:gd name="connsiteY11" fmla="*/ 943427 h 988973"/>
                  <a:gd name="connsiteX12" fmla="*/ 0 w 847335"/>
                  <a:gd name="connsiteY12" fmla="*/ 78078 h 988973"/>
                  <a:gd name="connsiteX13" fmla="*/ 45546 w 847335"/>
                  <a:gd name="connsiteY13" fmla="*/ 32532 h 988973"/>
                  <a:gd name="connsiteX14" fmla="*/ 227723 w 847335"/>
                  <a:gd name="connsiteY14" fmla="*/ 32532 h 988973"/>
                  <a:gd name="connsiteX15" fmla="*/ 273269 w 847335"/>
                  <a:gd name="connsiteY15" fmla="*/ 78078 h 988973"/>
                  <a:gd name="connsiteX16" fmla="*/ 273269 w 847335"/>
                  <a:gd name="connsiteY16" fmla="*/ 96236 h 988973"/>
                  <a:gd name="connsiteX0" fmla="*/ 273269 w 847335"/>
                  <a:gd name="connsiteY0" fmla="*/ 91520 h 984257"/>
                  <a:gd name="connsiteX1" fmla="*/ 847335 w 847335"/>
                  <a:gd name="connsiteY1" fmla="*/ 351494 h 984257"/>
                  <a:gd name="connsiteX2" fmla="*/ 847335 w 847335"/>
                  <a:gd name="connsiteY2" fmla="*/ 938153 h 984257"/>
                  <a:gd name="connsiteX3" fmla="*/ 801232 w 847335"/>
                  <a:gd name="connsiteY3" fmla="*/ 984256 h 984257"/>
                  <a:gd name="connsiteX4" fmla="*/ 616823 w 847335"/>
                  <a:gd name="connsiteY4" fmla="*/ 984256 h 984257"/>
                  <a:gd name="connsiteX5" fmla="*/ 570720 w 847335"/>
                  <a:gd name="connsiteY5" fmla="*/ 938153 h 984257"/>
                  <a:gd name="connsiteX6" fmla="*/ 570720 w 847335"/>
                  <a:gd name="connsiteY6" fmla="*/ 364377 h 984257"/>
                  <a:gd name="connsiteX7" fmla="*/ 273269 w 847335"/>
                  <a:gd name="connsiteY7" fmla="*/ 304683 h 984257"/>
                  <a:gd name="connsiteX8" fmla="*/ 273269 w 847335"/>
                  <a:gd name="connsiteY8" fmla="*/ 938711 h 984257"/>
                  <a:gd name="connsiteX9" fmla="*/ 227723 w 847335"/>
                  <a:gd name="connsiteY9" fmla="*/ 984257 h 984257"/>
                  <a:gd name="connsiteX10" fmla="*/ 45546 w 847335"/>
                  <a:gd name="connsiteY10" fmla="*/ 984257 h 984257"/>
                  <a:gd name="connsiteX11" fmla="*/ 0 w 847335"/>
                  <a:gd name="connsiteY11" fmla="*/ 938711 h 984257"/>
                  <a:gd name="connsiteX12" fmla="*/ 0 w 847335"/>
                  <a:gd name="connsiteY12" fmla="*/ 73362 h 984257"/>
                  <a:gd name="connsiteX13" fmla="*/ 45546 w 847335"/>
                  <a:gd name="connsiteY13" fmla="*/ 27816 h 984257"/>
                  <a:gd name="connsiteX14" fmla="*/ 227723 w 847335"/>
                  <a:gd name="connsiteY14" fmla="*/ 27816 h 984257"/>
                  <a:gd name="connsiteX15" fmla="*/ 273269 w 847335"/>
                  <a:gd name="connsiteY15" fmla="*/ 73362 h 984257"/>
                  <a:gd name="connsiteX16" fmla="*/ 273269 w 847335"/>
                  <a:gd name="connsiteY16" fmla="*/ 91520 h 984257"/>
                  <a:gd name="connsiteX0" fmla="*/ 273269 w 847335"/>
                  <a:gd name="connsiteY0" fmla="*/ 100887 h 993624"/>
                  <a:gd name="connsiteX1" fmla="*/ 847335 w 847335"/>
                  <a:gd name="connsiteY1" fmla="*/ 360861 h 993624"/>
                  <a:gd name="connsiteX2" fmla="*/ 847335 w 847335"/>
                  <a:gd name="connsiteY2" fmla="*/ 947520 h 993624"/>
                  <a:gd name="connsiteX3" fmla="*/ 801232 w 847335"/>
                  <a:gd name="connsiteY3" fmla="*/ 993623 h 993624"/>
                  <a:gd name="connsiteX4" fmla="*/ 616823 w 847335"/>
                  <a:gd name="connsiteY4" fmla="*/ 993623 h 993624"/>
                  <a:gd name="connsiteX5" fmla="*/ 570720 w 847335"/>
                  <a:gd name="connsiteY5" fmla="*/ 947520 h 993624"/>
                  <a:gd name="connsiteX6" fmla="*/ 570720 w 847335"/>
                  <a:gd name="connsiteY6" fmla="*/ 373744 h 993624"/>
                  <a:gd name="connsiteX7" fmla="*/ 273269 w 847335"/>
                  <a:gd name="connsiteY7" fmla="*/ 314050 h 993624"/>
                  <a:gd name="connsiteX8" fmla="*/ 273269 w 847335"/>
                  <a:gd name="connsiteY8" fmla="*/ 948078 h 993624"/>
                  <a:gd name="connsiteX9" fmla="*/ 227723 w 847335"/>
                  <a:gd name="connsiteY9" fmla="*/ 993624 h 993624"/>
                  <a:gd name="connsiteX10" fmla="*/ 45546 w 847335"/>
                  <a:gd name="connsiteY10" fmla="*/ 993624 h 993624"/>
                  <a:gd name="connsiteX11" fmla="*/ 0 w 847335"/>
                  <a:gd name="connsiteY11" fmla="*/ 948078 h 993624"/>
                  <a:gd name="connsiteX12" fmla="*/ 0 w 847335"/>
                  <a:gd name="connsiteY12" fmla="*/ 82729 h 993624"/>
                  <a:gd name="connsiteX13" fmla="*/ 45546 w 847335"/>
                  <a:gd name="connsiteY13" fmla="*/ 37183 h 993624"/>
                  <a:gd name="connsiteX14" fmla="*/ 227723 w 847335"/>
                  <a:gd name="connsiteY14" fmla="*/ 37183 h 993624"/>
                  <a:gd name="connsiteX15" fmla="*/ 273269 w 847335"/>
                  <a:gd name="connsiteY15" fmla="*/ 82729 h 993624"/>
                  <a:gd name="connsiteX16" fmla="*/ 273269 w 847335"/>
                  <a:gd name="connsiteY16" fmla="*/ 100887 h 993624"/>
                  <a:gd name="connsiteX0" fmla="*/ 273269 w 847335"/>
                  <a:gd name="connsiteY0" fmla="*/ 97401 h 990138"/>
                  <a:gd name="connsiteX1" fmla="*/ 847335 w 847335"/>
                  <a:gd name="connsiteY1" fmla="*/ 357375 h 990138"/>
                  <a:gd name="connsiteX2" fmla="*/ 847335 w 847335"/>
                  <a:gd name="connsiteY2" fmla="*/ 944034 h 990138"/>
                  <a:gd name="connsiteX3" fmla="*/ 801232 w 847335"/>
                  <a:gd name="connsiteY3" fmla="*/ 990137 h 990138"/>
                  <a:gd name="connsiteX4" fmla="*/ 616823 w 847335"/>
                  <a:gd name="connsiteY4" fmla="*/ 990137 h 990138"/>
                  <a:gd name="connsiteX5" fmla="*/ 570720 w 847335"/>
                  <a:gd name="connsiteY5" fmla="*/ 944034 h 990138"/>
                  <a:gd name="connsiteX6" fmla="*/ 570720 w 847335"/>
                  <a:gd name="connsiteY6" fmla="*/ 370258 h 990138"/>
                  <a:gd name="connsiteX7" fmla="*/ 273269 w 847335"/>
                  <a:gd name="connsiteY7" fmla="*/ 310564 h 990138"/>
                  <a:gd name="connsiteX8" fmla="*/ 273269 w 847335"/>
                  <a:gd name="connsiteY8" fmla="*/ 944592 h 990138"/>
                  <a:gd name="connsiteX9" fmla="*/ 227723 w 847335"/>
                  <a:gd name="connsiteY9" fmla="*/ 990138 h 990138"/>
                  <a:gd name="connsiteX10" fmla="*/ 45546 w 847335"/>
                  <a:gd name="connsiteY10" fmla="*/ 990138 h 990138"/>
                  <a:gd name="connsiteX11" fmla="*/ 0 w 847335"/>
                  <a:gd name="connsiteY11" fmla="*/ 944592 h 990138"/>
                  <a:gd name="connsiteX12" fmla="*/ 0 w 847335"/>
                  <a:gd name="connsiteY12" fmla="*/ 79243 h 990138"/>
                  <a:gd name="connsiteX13" fmla="*/ 45546 w 847335"/>
                  <a:gd name="connsiteY13" fmla="*/ 33697 h 990138"/>
                  <a:gd name="connsiteX14" fmla="*/ 227723 w 847335"/>
                  <a:gd name="connsiteY14" fmla="*/ 33697 h 990138"/>
                  <a:gd name="connsiteX15" fmla="*/ 273269 w 847335"/>
                  <a:gd name="connsiteY15" fmla="*/ 79243 h 990138"/>
                  <a:gd name="connsiteX16" fmla="*/ 273269 w 847335"/>
                  <a:gd name="connsiteY16" fmla="*/ 97401 h 990138"/>
                  <a:gd name="connsiteX0" fmla="*/ 273269 w 847335"/>
                  <a:gd name="connsiteY0" fmla="*/ 94351 h 987088"/>
                  <a:gd name="connsiteX1" fmla="*/ 847335 w 847335"/>
                  <a:gd name="connsiteY1" fmla="*/ 354325 h 987088"/>
                  <a:gd name="connsiteX2" fmla="*/ 847335 w 847335"/>
                  <a:gd name="connsiteY2" fmla="*/ 940984 h 987088"/>
                  <a:gd name="connsiteX3" fmla="*/ 801232 w 847335"/>
                  <a:gd name="connsiteY3" fmla="*/ 987087 h 987088"/>
                  <a:gd name="connsiteX4" fmla="*/ 616823 w 847335"/>
                  <a:gd name="connsiteY4" fmla="*/ 987087 h 987088"/>
                  <a:gd name="connsiteX5" fmla="*/ 570720 w 847335"/>
                  <a:gd name="connsiteY5" fmla="*/ 940984 h 987088"/>
                  <a:gd name="connsiteX6" fmla="*/ 570720 w 847335"/>
                  <a:gd name="connsiteY6" fmla="*/ 367208 h 987088"/>
                  <a:gd name="connsiteX7" fmla="*/ 273269 w 847335"/>
                  <a:gd name="connsiteY7" fmla="*/ 307514 h 987088"/>
                  <a:gd name="connsiteX8" fmla="*/ 273269 w 847335"/>
                  <a:gd name="connsiteY8" fmla="*/ 941542 h 987088"/>
                  <a:gd name="connsiteX9" fmla="*/ 227723 w 847335"/>
                  <a:gd name="connsiteY9" fmla="*/ 987088 h 987088"/>
                  <a:gd name="connsiteX10" fmla="*/ 45546 w 847335"/>
                  <a:gd name="connsiteY10" fmla="*/ 987088 h 987088"/>
                  <a:gd name="connsiteX11" fmla="*/ 0 w 847335"/>
                  <a:gd name="connsiteY11" fmla="*/ 941542 h 987088"/>
                  <a:gd name="connsiteX12" fmla="*/ 0 w 847335"/>
                  <a:gd name="connsiteY12" fmla="*/ 76193 h 987088"/>
                  <a:gd name="connsiteX13" fmla="*/ 45546 w 847335"/>
                  <a:gd name="connsiteY13" fmla="*/ 30647 h 987088"/>
                  <a:gd name="connsiteX14" fmla="*/ 227723 w 847335"/>
                  <a:gd name="connsiteY14" fmla="*/ 30647 h 987088"/>
                  <a:gd name="connsiteX15" fmla="*/ 273269 w 847335"/>
                  <a:gd name="connsiteY15" fmla="*/ 76193 h 987088"/>
                  <a:gd name="connsiteX16" fmla="*/ 273269 w 847335"/>
                  <a:gd name="connsiteY16" fmla="*/ 94351 h 987088"/>
                  <a:gd name="connsiteX0" fmla="*/ 273269 w 847335"/>
                  <a:gd name="connsiteY0" fmla="*/ 95465 h 988202"/>
                  <a:gd name="connsiteX1" fmla="*/ 847335 w 847335"/>
                  <a:gd name="connsiteY1" fmla="*/ 355439 h 988202"/>
                  <a:gd name="connsiteX2" fmla="*/ 847335 w 847335"/>
                  <a:gd name="connsiteY2" fmla="*/ 942098 h 988202"/>
                  <a:gd name="connsiteX3" fmla="*/ 801232 w 847335"/>
                  <a:gd name="connsiteY3" fmla="*/ 988201 h 988202"/>
                  <a:gd name="connsiteX4" fmla="*/ 616823 w 847335"/>
                  <a:gd name="connsiteY4" fmla="*/ 988201 h 988202"/>
                  <a:gd name="connsiteX5" fmla="*/ 570720 w 847335"/>
                  <a:gd name="connsiteY5" fmla="*/ 942098 h 988202"/>
                  <a:gd name="connsiteX6" fmla="*/ 570720 w 847335"/>
                  <a:gd name="connsiteY6" fmla="*/ 368322 h 988202"/>
                  <a:gd name="connsiteX7" fmla="*/ 273269 w 847335"/>
                  <a:gd name="connsiteY7" fmla="*/ 308628 h 988202"/>
                  <a:gd name="connsiteX8" fmla="*/ 273269 w 847335"/>
                  <a:gd name="connsiteY8" fmla="*/ 942656 h 988202"/>
                  <a:gd name="connsiteX9" fmla="*/ 227723 w 847335"/>
                  <a:gd name="connsiteY9" fmla="*/ 988202 h 988202"/>
                  <a:gd name="connsiteX10" fmla="*/ 45546 w 847335"/>
                  <a:gd name="connsiteY10" fmla="*/ 988202 h 988202"/>
                  <a:gd name="connsiteX11" fmla="*/ 0 w 847335"/>
                  <a:gd name="connsiteY11" fmla="*/ 942656 h 988202"/>
                  <a:gd name="connsiteX12" fmla="*/ 0 w 847335"/>
                  <a:gd name="connsiteY12" fmla="*/ 77307 h 988202"/>
                  <a:gd name="connsiteX13" fmla="*/ 45546 w 847335"/>
                  <a:gd name="connsiteY13" fmla="*/ 31761 h 988202"/>
                  <a:gd name="connsiteX14" fmla="*/ 227723 w 847335"/>
                  <a:gd name="connsiteY14" fmla="*/ 31761 h 988202"/>
                  <a:gd name="connsiteX15" fmla="*/ 273269 w 847335"/>
                  <a:gd name="connsiteY15" fmla="*/ 77307 h 988202"/>
                  <a:gd name="connsiteX16" fmla="*/ 273269 w 847335"/>
                  <a:gd name="connsiteY16" fmla="*/ 95465 h 988202"/>
                  <a:gd name="connsiteX0" fmla="*/ 273269 w 847382"/>
                  <a:gd name="connsiteY0" fmla="*/ 93984 h 986721"/>
                  <a:gd name="connsiteX1" fmla="*/ 847335 w 847382"/>
                  <a:gd name="connsiteY1" fmla="*/ 353958 h 986721"/>
                  <a:gd name="connsiteX2" fmla="*/ 847335 w 847382"/>
                  <a:gd name="connsiteY2" fmla="*/ 940617 h 986721"/>
                  <a:gd name="connsiteX3" fmla="*/ 801232 w 847382"/>
                  <a:gd name="connsiteY3" fmla="*/ 986720 h 986721"/>
                  <a:gd name="connsiteX4" fmla="*/ 616823 w 847382"/>
                  <a:gd name="connsiteY4" fmla="*/ 986720 h 986721"/>
                  <a:gd name="connsiteX5" fmla="*/ 570720 w 847382"/>
                  <a:gd name="connsiteY5" fmla="*/ 940617 h 986721"/>
                  <a:gd name="connsiteX6" fmla="*/ 570720 w 847382"/>
                  <a:gd name="connsiteY6" fmla="*/ 366841 h 986721"/>
                  <a:gd name="connsiteX7" fmla="*/ 273269 w 847382"/>
                  <a:gd name="connsiteY7" fmla="*/ 307147 h 986721"/>
                  <a:gd name="connsiteX8" fmla="*/ 273269 w 847382"/>
                  <a:gd name="connsiteY8" fmla="*/ 941175 h 986721"/>
                  <a:gd name="connsiteX9" fmla="*/ 227723 w 847382"/>
                  <a:gd name="connsiteY9" fmla="*/ 986721 h 986721"/>
                  <a:gd name="connsiteX10" fmla="*/ 45546 w 847382"/>
                  <a:gd name="connsiteY10" fmla="*/ 986721 h 986721"/>
                  <a:gd name="connsiteX11" fmla="*/ 0 w 847382"/>
                  <a:gd name="connsiteY11" fmla="*/ 941175 h 986721"/>
                  <a:gd name="connsiteX12" fmla="*/ 0 w 847382"/>
                  <a:gd name="connsiteY12" fmla="*/ 75826 h 986721"/>
                  <a:gd name="connsiteX13" fmla="*/ 45546 w 847382"/>
                  <a:gd name="connsiteY13" fmla="*/ 30280 h 986721"/>
                  <a:gd name="connsiteX14" fmla="*/ 227723 w 847382"/>
                  <a:gd name="connsiteY14" fmla="*/ 30280 h 986721"/>
                  <a:gd name="connsiteX15" fmla="*/ 273269 w 847382"/>
                  <a:gd name="connsiteY15" fmla="*/ 75826 h 986721"/>
                  <a:gd name="connsiteX16" fmla="*/ 273269 w 847382"/>
                  <a:gd name="connsiteY16" fmla="*/ 93984 h 986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47382" h="986721">
                    <a:moveTo>
                      <a:pt x="273269" y="93984"/>
                    </a:moveTo>
                    <a:cubicBezTo>
                      <a:pt x="538798" y="-127917"/>
                      <a:pt x="851797" y="77418"/>
                      <a:pt x="847335" y="353958"/>
                    </a:cubicBezTo>
                    <a:lnTo>
                      <a:pt x="847335" y="940617"/>
                    </a:lnTo>
                    <a:cubicBezTo>
                      <a:pt x="847335" y="966079"/>
                      <a:pt x="826694" y="986720"/>
                      <a:pt x="801232" y="986720"/>
                    </a:cubicBezTo>
                    <a:lnTo>
                      <a:pt x="616823" y="986720"/>
                    </a:lnTo>
                    <a:cubicBezTo>
                      <a:pt x="591361" y="986720"/>
                      <a:pt x="570720" y="966079"/>
                      <a:pt x="570720" y="940617"/>
                    </a:cubicBezTo>
                    <a:lnTo>
                      <a:pt x="570720" y="366841"/>
                    </a:lnTo>
                    <a:cubicBezTo>
                      <a:pt x="550814" y="192035"/>
                      <a:pt x="363392" y="228238"/>
                      <a:pt x="273269" y="307147"/>
                    </a:cubicBezTo>
                    <a:lnTo>
                      <a:pt x="273269" y="941175"/>
                    </a:lnTo>
                    <a:cubicBezTo>
                      <a:pt x="273269" y="966329"/>
                      <a:pt x="252877" y="986721"/>
                      <a:pt x="227723" y="986721"/>
                    </a:cubicBezTo>
                    <a:lnTo>
                      <a:pt x="45546" y="986721"/>
                    </a:lnTo>
                    <a:cubicBezTo>
                      <a:pt x="20392" y="986721"/>
                      <a:pt x="0" y="966329"/>
                      <a:pt x="0" y="941175"/>
                    </a:cubicBezTo>
                    <a:lnTo>
                      <a:pt x="0" y="75826"/>
                    </a:lnTo>
                    <a:cubicBezTo>
                      <a:pt x="0" y="50672"/>
                      <a:pt x="20392" y="30280"/>
                      <a:pt x="45546" y="30280"/>
                    </a:cubicBezTo>
                    <a:lnTo>
                      <a:pt x="227723" y="30280"/>
                    </a:lnTo>
                    <a:cubicBezTo>
                      <a:pt x="252877" y="30280"/>
                      <a:pt x="273269" y="50672"/>
                      <a:pt x="273269" y="75826"/>
                    </a:cubicBezTo>
                    <a:lnTo>
                      <a:pt x="273269" y="93984"/>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Freeform 11"/>
              <p:cNvSpPr/>
              <p:nvPr userDrawn="1"/>
            </p:nvSpPr>
            <p:spPr>
              <a:xfrm>
                <a:off x="5854901" y="3480227"/>
                <a:ext cx="914388" cy="1428761"/>
              </a:xfrm>
              <a:custGeom>
                <a:avLst/>
                <a:gdLst>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434582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908105 w 925227"/>
                  <a:gd name="connsiteY15" fmla="*/ 1451704 h 1451704"/>
                  <a:gd name="connsiteX16" fmla="*/ 659068 w 925227"/>
                  <a:gd name="connsiteY16" fmla="*/ 1451704 h 1451704"/>
                  <a:gd name="connsiteX17" fmla="*/ 641946 w 925227"/>
                  <a:gd name="connsiteY17" fmla="*/ 1434582 h 1451704"/>
                  <a:gd name="connsiteX18" fmla="*/ 641946 w 925227"/>
                  <a:gd name="connsiteY18" fmla="*/ 1409178 h 1451704"/>
                  <a:gd name="connsiteX19" fmla="*/ 578901 w 925227"/>
                  <a:gd name="connsiteY19" fmla="*/ 1425362 h 1451704"/>
                  <a:gd name="connsiteX20" fmla="*/ 471138 w 925227"/>
                  <a:gd name="connsiteY20" fmla="*/ 1437189 h 1451704"/>
                  <a:gd name="connsiteX21" fmla="*/ 64319 w 925227"/>
                  <a:gd name="connsiteY21" fmla="*/ 1310281 h 1451704"/>
                  <a:gd name="connsiteX22" fmla="*/ 45113 w 925227"/>
                  <a:gd name="connsiteY22" fmla="*/ 1244202 h 1451704"/>
                  <a:gd name="connsiteX23" fmla="*/ 121662 w 925227"/>
                  <a:gd name="connsiteY23" fmla="*/ 1131629 h 1451704"/>
                  <a:gd name="connsiteX24" fmla="*/ 175849 w 925227"/>
                  <a:gd name="connsiteY24" fmla="*/ 1125646 h 1451704"/>
                  <a:gd name="connsiteX25" fmla="*/ 463211 w 925227"/>
                  <a:gd name="connsiteY25" fmla="*/ 1197703 h 1451704"/>
                  <a:gd name="connsiteX26" fmla="*/ 573799 w 925227"/>
                  <a:gd name="connsiteY26" fmla="*/ 1182010 h 1451704"/>
                  <a:gd name="connsiteX27" fmla="*/ 641946 w 925227"/>
                  <a:gd name="connsiteY27" fmla="*/ 1144973 h 1451704"/>
                  <a:gd name="connsiteX28" fmla="*/ 641946 w 925227"/>
                  <a:gd name="connsiteY28" fmla="*/ 946485 h 1451704"/>
                  <a:gd name="connsiteX29" fmla="*/ 588851 w 925227"/>
                  <a:gd name="connsiteY29" fmla="*/ 967758 h 1451704"/>
                  <a:gd name="connsiteX30" fmla="*/ 444147 w 925227"/>
                  <a:gd name="connsiteY30" fmla="*/ 986320 h 1451704"/>
                  <a:gd name="connsiteX31" fmla="*/ 327457 w 925227"/>
                  <a:gd name="connsiteY31" fmla="*/ 974341 h 1451704"/>
                  <a:gd name="connsiteX32" fmla="*/ 219988 w 925227"/>
                  <a:gd name="connsiteY32" fmla="*/ 940370 h 1451704"/>
                  <a:gd name="connsiteX33" fmla="*/ 165678 w 925227"/>
                  <a:gd name="connsiteY33" fmla="*/ 898668 h 1451704"/>
                  <a:gd name="connsiteX34" fmla="*/ 0 w 925227"/>
                  <a:gd name="connsiteY34" fmla="*/ 526428 h 1451704"/>
                  <a:gd name="connsiteX35" fmla="*/ 565660 w 925227"/>
                  <a:gd name="connsiteY35" fmla="*/ 0 h 1451704"/>
                  <a:gd name="connsiteX0" fmla="*/ 550642 w 925227"/>
                  <a:gd name="connsiteY0" fmla="*/ 230918 h 1451704"/>
                  <a:gd name="connsiteX1" fmla="*/ 287919 w 925227"/>
                  <a:gd name="connsiteY1" fmla="*/ 454185 h 1451704"/>
                  <a:gd name="connsiteX2" fmla="*/ 533797 w 925227"/>
                  <a:gd name="connsiteY2" fmla="*/ 761137 h 1451704"/>
                  <a:gd name="connsiteX3" fmla="*/ 641946 w 925227"/>
                  <a:gd name="connsiteY3" fmla="*/ 737405 h 1451704"/>
                  <a:gd name="connsiteX4" fmla="*/ 641946 w 925227"/>
                  <a:gd name="connsiteY4" fmla="*/ 630408 h 1451704"/>
                  <a:gd name="connsiteX5" fmla="*/ 641947 w 925227"/>
                  <a:gd name="connsiteY5" fmla="*/ 630406 h 1451704"/>
                  <a:gd name="connsiteX6" fmla="*/ 641947 w 925227"/>
                  <a:gd name="connsiteY6" fmla="*/ 248376 h 1451704"/>
                  <a:gd name="connsiteX7" fmla="*/ 603103 w 925227"/>
                  <a:gd name="connsiteY7" fmla="*/ 236240 h 1451704"/>
                  <a:gd name="connsiteX8" fmla="*/ 550642 w 925227"/>
                  <a:gd name="connsiteY8" fmla="*/ 230918 h 1451704"/>
                  <a:gd name="connsiteX9" fmla="*/ 565660 w 925227"/>
                  <a:gd name="connsiteY9" fmla="*/ 0 h 1451704"/>
                  <a:gd name="connsiteX10" fmla="*/ 881926 w 925227"/>
                  <a:gd name="connsiteY10" fmla="*/ 89906 h 1451704"/>
                  <a:gd name="connsiteX11" fmla="*/ 925227 w 925227"/>
                  <a:gd name="connsiteY11" fmla="*/ 123154 h 1451704"/>
                  <a:gd name="connsiteX12" fmla="*/ 925227 w 925227"/>
                  <a:gd name="connsiteY12" fmla="*/ 630408 h 1451704"/>
                  <a:gd name="connsiteX13" fmla="*/ 925227 w 925227"/>
                  <a:gd name="connsiteY13" fmla="*/ 724570 h 1451704"/>
                  <a:gd name="connsiteX14" fmla="*/ 925227 w 925227"/>
                  <a:gd name="connsiteY14" fmla="*/ 1084551 h 1451704"/>
                  <a:gd name="connsiteX15" fmla="*/ 659068 w 925227"/>
                  <a:gd name="connsiteY15" fmla="*/ 1451704 h 1451704"/>
                  <a:gd name="connsiteX16" fmla="*/ 641946 w 925227"/>
                  <a:gd name="connsiteY16" fmla="*/ 1434582 h 1451704"/>
                  <a:gd name="connsiteX17" fmla="*/ 641946 w 925227"/>
                  <a:gd name="connsiteY17" fmla="*/ 1409178 h 1451704"/>
                  <a:gd name="connsiteX18" fmla="*/ 578901 w 925227"/>
                  <a:gd name="connsiteY18" fmla="*/ 1425362 h 1451704"/>
                  <a:gd name="connsiteX19" fmla="*/ 471138 w 925227"/>
                  <a:gd name="connsiteY19" fmla="*/ 1437189 h 1451704"/>
                  <a:gd name="connsiteX20" fmla="*/ 64319 w 925227"/>
                  <a:gd name="connsiteY20" fmla="*/ 1310281 h 1451704"/>
                  <a:gd name="connsiteX21" fmla="*/ 45113 w 925227"/>
                  <a:gd name="connsiteY21" fmla="*/ 1244202 h 1451704"/>
                  <a:gd name="connsiteX22" fmla="*/ 121662 w 925227"/>
                  <a:gd name="connsiteY22" fmla="*/ 1131629 h 1451704"/>
                  <a:gd name="connsiteX23" fmla="*/ 175849 w 925227"/>
                  <a:gd name="connsiteY23" fmla="*/ 1125646 h 1451704"/>
                  <a:gd name="connsiteX24" fmla="*/ 463211 w 925227"/>
                  <a:gd name="connsiteY24" fmla="*/ 1197703 h 1451704"/>
                  <a:gd name="connsiteX25" fmla="*/ 573799 w 925227"/>
                  <a:gd name="connsiteY25" fmla="*/ 1182010 h 1451704"/>
                  <a:gd name="connsiteX26" fmla="*/ 641946 w 925227"/>
                  <a:gd name="connsiteY26" fmla="*/ 1144973 h 1451704"/>
                  <a:gd name="connsiteX27" fmla="*/ 641946 w 925227"/>
                  <a:gd name="connsiteY27" fmla="*/ 946485 h 1451704"/>
                  <a:gd name="connsiteX28" fmla="*/ 588851 w 925227"/>
                  <a:gd name="connsiteY28" fmla="*/ 967758 h 1451704"/>
                  <a:gd name="connsiteX29" fmla="*/ 444147 w 925227"/>
                  <a:gd name="connsiteY29" fmla="*/ 986320 h 1451704"/>
                  <a:gd name="connsiteX30" fmla="*/ 327457 w 925227"/>
                  <a:gd name="connsiteY30" fmla="*/ 974341 h 1451704"/>
                  <a:gd name="connsiteX31" fmla="*/ 219988 w 925227"/>
                  <a:gd name="connsiteY31" fmla="*/ 940370 h 1451704"/>
                  <a:gd name="connsiteX32" fmla="*/ 165678 w 925227"/>
                  <a:gd name="connsiteY32" fmla="*/ 898668 h 1451704"/>
                  <a:gd name="connsiteX33" fmla="*/ 0 w 925227"/>
                  <a:gd name="connsiteY33" fmla="*/ 526428 h 1451704"/>
                  <a:gd name="connsiteX34" fmla="*/ 565660 w 925227"/>
                  <a:gd name="connsiteY34" fmla="*/ 0 h 1451704"/>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34582 h 1437349"/>
                  <a:gd name="connsiteX16" fmla="*/ 641946 w 925227"/>
                  <a:gd name="connsiteY16" fmla="*/ 1409178 h 1437349"/>
                  <a:gd name="connsiteX17" fmla="*/ 578901 w 925227"/>
                  <a:gd name="connsiteY17" fmla="*/ 1425362 h 1437349"/>
                  <a:gd name="connsiteX18" fmla="*/ 471138 w 925227"/>
                  <a:gd name="connsiteY18" fmla="*/ 1437189 h 1437349"/>
                  <a:gd name="connsiteX19" fmla="*/ 64319 w 925227"/>
                  <a:gd name="connsiteY19" fmla="*/ 1310281 h 1437349"/>
                  <a:gd name="connsiteX20" fmla="*/ 45113 w 925227"/>
                  <a:gd name="connsiteY20" fmla="*/ 1244202 h 1437349"/>
                  <a:gd name="connsiteX21" fmla="*/ 121662 w 925227"/>
                  <a:gd name="connsiteY21" fmla="*/ 1131629 h 1437349"/>
                  <a:gd name="connsiteX22" fmla="*/ 175849 w 925227"/>
                  <a:gd name="connsiteY22" fmla="*/ 1125646 h 1437349"/>
                  <a:gd name="connsiteX23" fmla="*/ 463211 w 925227"/>
                  <a:gd name="connsiteY23" fmla="*/ 1197703 h 1437349"/>
                  <a:gd name="connsiteX24" fmla="*/ 573799 w 925227"/>
                  <a:gd name="connsiteY24" fmla="*/ 1182010 h 1437349"/>
                  <a:gd name="connsiteX25" fmla="*/ 641946 w 925227"/>
                  <a:gd name="connsiteY25" fmla="*/ 1144973 h 1437349"/>
                  <a:gd name="connsiteX26" fmla="*/ 641946 w 925227"/>
                  <a:gd name="connsiteY26" fmla="*/ 946485 h 1437349"/>
                  <a:gd name="connsiteX27" fmla="*/ 588851 w 925227"/>
                  <a:gd name="connsiteY27" fmla="*/ 967758 h 1437349"/>
                  <a:gd name="connsiteX28" fmla="*/ 444147 w 925227"/>
                  <a:gd name="connsiteY28" fmla="*/ 986320 h 1437349"/>
                  <a:gd name="connsiteX29" fmla="*/ 327457 w 925227"/>
                  <a:gd name="connsiteY29" fmla="*/ 974341 h 1437349"/>
                  <a:gd name="connsiteX30" fmla="*/ 219988 w 925227"/>
                  <a:gd name="connsiteY30" fmla="*/ 940370 h 1437349"/>
                  <a:gd name="connsiteX31" fmla="*/ 165678 w 925227"/>
                  <a:gd name="connsiteY31" fmla="*/ 898668 h 1437349"/>
                  <a:gd name="connsiteX32" fmla="*/ 0 w 925227"/>
                  <a:gd name="connsiteY32" fmla="*/ 526428 h 1437349"/>
                  <a:gd name="connsiteX33" fmla="*/ 565660 w 925227"/>
                  <a:gd name="connsiteY33"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641946 w 925227"/>
                  <a:gd name="connsiteY15" fmla="*/ 1409178 h 1437349"/>
                  <a:gd name="connsiteX16" fmla="*/ 578901 w 925227"/>
                  <a:gd name="connsiteY16" fmla="*/ 1425362 h 1437349"/>
                  <a:gd name="connsiteX17" fmla="*/ 471138 w 925227"/>
                  <a:gd name="connsiteY17" fmla="*/ 1437189 h 1437349"/>
                  <a:gd name="connsiteX18" fmla="*/ 64319 w 925227"/>
                  <a:gd name="connsiteY18" fmla="*/ 1310281 h 1437349"/>
                  <a:gd name="connsiteX19" fmla="*/ 45113 w 925227"/>
                  <a:gd name="connsiteY19" fmla="*/ 1244202 h 1437349"/>
                  <a:gd name="connsiteX20" fmla="*/ 121662 w 925227"/>
                  <a:gd name="connsiteY20" fmla="*/ 1131629 h 1437349"/>
                  <a:gd name="connsiteX21" fmla="*/ 175849 w 925227"/>
                  <a:gd name="connsiteY21" fmla="*/ 1125646 h 1437349"/>
                  <a:gd name="connsiteX22" fmla="*/ 463211 w 925227"/>
                  <a:gd name="connsiteY22" fmla="*/ 1197703 h 1437349"/>
                  <a:gd name="connsiteX23" fmla="*/ 573799 w 925227"/>
                  <a:gd name="connsiteY23" fmla="*/ 1182010 h 1437349"/>
                  <a:gd name="connsiteX24" fmla="*/ 641946 w 925227"/>
                  <a:gd name="connsiteY24" fmla="*/ 1144973 h 1437349"/>
                  <a:gd name="connsiteX25" fmla="*/ 641946 w 925227"/>
                  <a:gd name="connsiteY25" fmla="*/ 946485 h 1437349"/>
                  <a:gd name="connsiteX26" fmla="*/ 588851 w 925227"/>
                  <a:gd name="connsiteY26" fmla="*/ 967758 h 1437349"/>
                  <a:gd name="connsiteX27" fmla="*/ 444147 w 925227"/>
                  <a:gd name="connsiteY27" fmla="*/ 986320 h 1437349"/>
                  <a:gd name="connsiteX28" fmla="*/ 327457 w 925227"/>
                  <a:gd name="connsiteY28" fmla="*/ 974341 h 1437349"/>
                  <a:gd name="connsiteX29" fmla="*/ 219988 w 925227"/>
                  <a:gd name="connsiteY29" fmla="*/ 940370 h 1437349"/>
                  <a:gd name="connsiteX30" fmla="*/ 165678 w 925227"/>
                  <a:gd name="connsiteY30" fmla="*/ 898668 h 1437349"/>
                  <a:gd name="connsiteX31" fmla="*/ 0 w 925227"/>
                  <a:gd name="connsiteY31" fmla="*/ 526428 h 1437349"/>
                  <a:gd name="connsiteX32" fmla="*/ 565660 w 925227"/>
                  <a:gd name="connsiteY32"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227"/>
                  <a:gd name="connsiteY0" fmla="*/ 230918 h 1437349"/>
                  <a:gd name="connsiteX1" fmla="*/ 287919 w 925227"/>
                  <a:gd name="connsiteY1" fmla="*/ 454185 h 1437349"/>
                  <a:gd name="connsiteX2" fmla="*/ 533797 w 925227"/>
                  <a:gd name="connsiteY2" fmla="*/ 761137 h 1437349"/>
                  <a:gd name="connsiteX3" fmla="*/ 641946 w 925227"/>
                  <a:gd name="connsiteY3" fmla="*/ 737405 h 1437349"/>
                  <a:gd name="connsiteX4" fmla="*/ 641946 w 925227"/>
                  <a:gd name="connsiteY4" fmla="*/ 630408 h 1437349"/>
                  <a:gd name="connsiteX5" fmla="*/ 641947 w 925227"/>
                  <a:gd name="connsiteY5" fmla="*/ 630406 h 1437349"/>
                  <a:gd name="connsiteX6" fmla="*/ 641947 w 925227"/>
                  <a:gd name="connsiteY6" fmla="*/ 248376 h 1437349"/>
                  <a:gd name="connsiteX7" fmla="*/ 603103 w 925227"/>
                  <a:gd name="connsiteY7" fmla="*/ 236240 h 1437349"/>
                  <a:gd name="connsiteX8" fmla="*/ 550642 w 925227"/>
                  <a:gd name="connsiteY8" fmla="*/ 230918 h 1437349"/>
                  <a:gd name="connsiteX9" fmla="*/ 565660 w 925227"/>
                  <a:gd name="connsiteY9" fmla="*/ 0 h 1437349"/>
                  <a:gd name="connsiteX10" fmla="*/ 881926 w 925227"/>
                  <a:gd name="connsiteY10" fmla="*/ 89906 h 1437349"/>
                  <a:gd name="connsiteX11" fmla="*/ 925227 w 925227"/>
                  <a:gd name="connsiteY11" fmla="*/ 123154 h 1437349"/>
                  <a:gd name="connsiteX12" fmla="*/ 925227 w 925227"/>
                  <a:gd name="connsiteY12" fmla="*/ 630408 h 1437349"/>
                  <a:gd name="connsiteX13" fmla="*/ 925227 w 925227"/>
                  <a:gd name="connsiteY13" fmla="*/ 724570 h 1437349"/>
                  <a:gd name="connsiteX14" fmla="*/ 925227 w 925227"/>
                  <a:gd name="connsiteY14" fmla="*/ 1084551 h 1437349"/>
                  <a:gd name="connsiteX15" fmla="*/ 578901 w 925227"/>
                  <a:gd name="connsiteY15" fmla="*/ 1425362 h 1437349"/>
                  <a:gd name="connsiteX16" fmla="*/ 471138 w 925227"/>
                  <a:gd name="connsiteY16" fmla="*/ 1437189 h 1437349"/>
                  <a:gd name="connsiteX17" fmla="*/ 64319 w 925227"/>
                  <a:gd name="connsiteY17" fmla="*/ 1310281 h 1437349"/>
                  <a:gd name="connsiteX18" fmla="*/ 45113 w 925227"/>
                  <a:gd name="connsiteY18" fmla="*/ 1244202 h 1437349"/>
                  <a:gd name="connsiteX19" fmla="*/ 121662 w 925227"/>
                  <a:gd name="connsiteY19" fmla="*/ 1131629 h 1437349"/>
                  <a:gd name="connsiteX20" fmla="*/ 175849 w 925227"/>
                  <a:gd name="connsiteY20" fmla="*/ 1125646 h 1437349"/>
                  <a:gd name="connsiteX21" fmla="*/ 463211 w 925227"/>
                  <a:gd name="connsiteY21" fmla="*/ 1197703 h 1437349"/>
                  <a:gd name="connsiteX22" fmla="*/ 573799 w 925227"/>
                  <a:gd name="connsiteY22" fmla="*/ 1182010 h 1437349"/>
                  <a:gd name="connsiteX23" fmla="*/ 641946 w 925227"/>
                  <a:gd name="connsiteY23" fmla="*/ 1144973 h 1437349"/>
                  <a:gd name="connsiteX24" fmla="*/ 641946 w 925227"/>
                  <a:gd name="connsiteY24" fmla="*/ 946485 h 1437349"/>
                  <a:gd name="connsiteX25" fmla="*/ 588851 w 925227"/>
                  <a:gd name="connsiteY25" fmla="*/ 967758 h 1437349"/>
                  <a:gd name="connsiteX26" fmla="*/ 444147 w 925227"/>
                  <a:gd name="connsiteY26" fmla="*/ 986320 h 1437349"/>
                  <a:gd name="connsiteX27" fmla="*/ 327457 w 925227"/>
                  <a:gd name="connsiteY27" fmla="*/ 974341 h 1437349"/>
                  <a:gd name="connsiteX28" fmla="*/ 219988 w 925227"/>
                  <a:gd name="connsiteY28" fmla="*/ 940370 h 1437349"/>
                  <a:gd name="connsiteX29" fmla="*/ 165678 w 925227"/>
                  <a:gd name="connsiteY29" fmla="*/ 898668 h 1437349"/>
                  <a:gd name="connsiteX30" fmla="*/ 0 w 925227"/>
                  <a:gd name="connsiteY30" fmla="*/ 526428 h 1437349"/>
                  <a:gd name="connsiteX31" fmla="*/ 565660 w 925227"/>
                  <a:gd name="connsiteY31" fmla="*/ 0 h 1437349"/>
                  <a:gd name="connsiteX0" fmla="*/ 550642 w 925655"/>
                  <a:gd name="connsiteY0" fmla="*/ 230918 h 1437349"/>
                  <a:gd name="connsiteX1" fmla="*/ 287919 w 925655"/>
                  <a:gd name="connsiteY1" fmla="*/ 454185 h 1437349"/>
                  <a:gd name="connsiteX2" fmla="*/ 533797 w 925655"/>
                  <a:gd name="connsiteY2" fmla="*/ 761137 h 1437349"/>
                  <a:gd name="connsiteX3" fmla="*/ 641946 w 925655"/>
                  <a:gd name="connsiteY3" fmla="*/ 737405 h 1437349"/>
                  <a:gd name="connsiteX4" fmla="*/ 641946 w 925655"/>
                  <a:gd name="connsiteY4" fmla="*/ 630408 h 1437349"/>
                  <a:gd name="connsiteX5" fmla="*/ 641947 w 925655"/>
                  <a:gd name="connsiteY5" fmla="*/ 630406 h 1437349"/>
                  <a:gd name="connsiteX6" fmla="*/ 641947 w 925655"/>
                  <a:gd name="connsiteY6" fmla="*/ 248376 h 1437349"/>
                  <a:gd name="connsiteX7" fmla="*/ 603103 w 925655"/>
                  <a:gd name="connsiteY7" fmla="*/ 236240 h 1437349"/>
                  <a:gd name="connsiteX8" fmla="*/ 550642 w 925655"/>
                  <a:gd name="connsiteY8" fmla="*/ 230918 h 1437349"/>
                  <a:gd name="connsiteX9" fmla="*/ 565660 w 925655"/>
                  <a:gd name="connsiteY9" fmla="*/ 0 h 1437349"/>
                  <a:gd name="connsiteX10" fmla="*/ 881926 w 925655"/>
                  <a:gd name="connsiteY10" fmla="*/ 89906 h 1437349"/>
                  <a:gd name="connsiteX11" fmla="*/ 925227 w 925655"/>
                  <a:gd name="connsiteY11" fmla="*/ 123154 h 1437349"/>
                  <a:gd name="connsiteX12" fmla="*/ 925227 w 925655"/>
                  <a:gd name="connsiteY12" fmla="*/ 630408 h 1437349"/>
                  <a:gd name="connsiteX13" fmla="*/ 925227 w 925655"/>
                  <a:gd name="connsiteY13" fmla="*/ 724570 h 1437349"/>
                  <a:gd name="connsiteX14" fmla="*/ 925227 w 925655"/>
                  <a:gd name="connsiteY14" fmla="*/ 1084551 h 1437349"/>
                  <a:gd name="connsiteX15" fmla="*/ 578901 w 925655"/>
                  <a:gd name="connsiteY15" fmla="*/ 1425362 h 1437349"/>
                  <a:gd name="connsiteX16" fmla="*/ 471138 w 925655"/>
                  <a:gd name="connsiteY16" fmla="*/ 1437189 h 1437349"/>
                  <a:gd name="connsiteX17" fmla="*/ 64319 w 925655"/>
                  <a:gd name="connsiteY17" fmla="*/ 1310281 h 1437349"/>
                  <a:gd name="connsiteX18" fmla="*/ 45113 w 925655"/>
                  <a:gd name="connsiteY18" fmla="*/ 1244202 h 1437349"/>
                  <a:gd name="connsiteX19" fmla="*/ 121662 w 925655"/>
                  <a:gd name="connsiteY19" fmla="*/ 1131629 h 1437349"/>
                  <a:gd name="connsiteX20" fmla="*/ 175849 w 925655"/>
                  <a:gd name="connsiteY20" fmla="*/ 1125646 h 1437349"/>
                  <a:gd name="connsiteX21" fmla="*/ 463211 w 925655"/>
                  <a:gd name="connsiteY21" fmla="*/ 1197703 h 1437349"/>
                  <a:gd name="connsiteX22" fmla="*/ 573799 w 925655"/>
                  <a:gd name="connsiteY22" fmla="*/ 1182010 h 1437349"/>
                  <a:gd name="connsiteX23" fmla="*/ 641946 w 925655"/>
                  <a:gd name="connsiteY23" fmla="*/ 1144973 h 1437349"/>
                  <a:gd name="connsiteX24" fmla="*/ 641946 w 925655"/>
                  <a:gd name="connsiteY24" fmla="*/ 946485 h 1437349"/>
                  <a:gd name="connsiteX25" fmla="*/ 588851 w 925655"/>
                  <a:gd name="connsiteY25" fmla="*/ 967758 h 1437349"/>
                  <a:gd name="connsiteX26" fmla="*/ 444147 w 925655"/>
                  <a:gd name="connsiteY26" fmla="*/ 986320 h 1437349"/>
                  <a:gd name="connsiteX27" fmla="*/ 327457 w 925655"/>
                  <a:gd name="connsiteY27" fmla="*/ 974341 h 1437349"/>
                  <a:gd name="connsiteX28" fmla="*/ 219988 w 925655"/>
                  <a:gd name="connsiteY28" fmla="*/ 940370 h 1437349"/>
                  <a:gd name="connsiteX29" fmla="*/ 165678 w 925655"/>
                  <a:gd name="connsiteY29" fmla="*/ 898668 h 1437349"/>
                  <a:gd name="connsiteX30" fmla="*/ 0 w 925655"/>
                  <a:gd name="connsiteY30" fmla="*/ 526428 h 1437349"/>
                  <a:gd name="connsiteX31" fmla="*/ 565660 w 925655"/>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573799 w 926169"/>
                  <a:gd name="connsiteY22" fmla="*/ 1182010 h 1437349"/>
                  <a:gd name="connsiteX23" fmla="*/ 641946 w 926169"/>
                  <a:gd name="connsiteY23" fmla="*/ 1144973 h 1437349"/>
                  <a:gd name="connsiteX24" fmla="*/ 641946 w 926169"/>
                  <a:gd name="connsiteY24" fmla="*/ 946485 h 1437349"/>
                  <a:gd name="connsiteX25" fmla="*/ 588851 w 926169"/>
                  <a:gd name="connsiteY25" fmla="*/ 967758 h 1437349"/>
                  <a:gd name="connsiteX26" fmla="*/ 444147 w 926169"/>
                  <a:gd name="connsiteY26" fmla="*/ 986320 h 1437349"/>
                  <a:gd name="connsiteX27" fmla="*/ 327457 w 926169"/>
                  <a:gd name="connsiteY27" fmla="*/ 974341 h 1437349"/>
                  <a:gd name="connsiteX28" fmla="*/ 219988 w 926169"/>
                  <a:gd name="connsiteY28" fmla="*/ 940370 h 1437349"/>
                  <a:gd name="connsiteX29" fmla="*/ 165678 w 926169"/>
                  <a:gd name="connsiteY29" fmla="*/ 898668 h 1437349"/>
                  <a:gd name="connsiteX30" fmla="*/ 0 w 926169"/>
                  <a:gd name="connsiteY30" fmla="*/ 526428 h 1437349"/>
                  <a:gd name="connsiteX31" fmla="*/ 565660 w 926169"/>
                  <a:gd name="connsiteY31"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3211 w 926169"/>
                  <a:gd name="connsiteY21" fmla="*/ 1197703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6169"/>
                  <a:gd name="connsiteY0" fmla="*/ 230918 h 1437349"/>
                  <a:gd name="connsiteX1" fmla="*/ 287919 w 926169"/>
                  <a:gd name="connsiteY1" fmla="*/ 454185 h 1437349"/>
                  <a:gd name="connsiteX2" fmla="*/ 533797 w 926169"/>
                  <a:gd name="connsiteY2" fmla="*/ 761137 h 1437349"/>
                  <a:gd name="connsiteX3" fmla="*/ 641946 w 926169"/>
                  <a:gd name="connsiteY3" fmla="*/ 737405 h 1437349"/>
                  <a:gd name="connsiteX4" fmla="*/ 641946 w 926169"/>
                  <a:gd name="connsiteY4" fmla="*/ 630408 h 1437349"/>
                  <a:gd name="connsiteX5" fmla="*/ 641947 w 926169"/>
                  <a:gd name="connsiteY5" fmla="*/ 630406 h 1437349"/>
                  <a:gd name="connsiteX6" fmla="*/ 641947 w 926169"/>
                  <a:gd name="connsiteY6" fmla="*/ 248376 h 1437349"/>
                  <a:gd name="connsiteX7" fmla="*/ 603103 w 926169"/>
                  <a:gd name="connsiteY7" fmla="*/ 236240 h 1437349"/>
                  <a:gd name="connsiteX8" fmla="*/ 550642 w 926169"/>
                  <a:gd name="connsiteY8" fmla="*/ 230918 h 1437349"/>
                  <a:gd name="connsiteX9" fmla="*/ 565660 w 926169"/>
                  <a:gd name="connsiteY9" fmla="*/ 0 h 1437349"/>
                  <a:gd name="connsiteX10" fmla="*/ 881926 w 926169"/>
                  <a:gd name="connsiteY10" fmla="*/ 89906 h 1437349"/>
                  <a:gd name="connsiteX11" fmla="*/ 925227 w 926169"/>
                  <a:gd name="connsiteY11" fmla="*/ 123154 h 1437349"/>
                  <a:gd name="connsiteX12" fmla="*/ 925227 w 926169"/>
                  <a:gd name="connsiteY12" fmla="*/ 630408 h 1437349"/>
                  <a:gd name="connsiteX13" fmla="*/ 925227 w 926169"/>
                  <a:gd name="connsiteY13" fmla="*/ 724570 h 1437349"/>
                  <a:gd name="connsiteX14" fmla="*/ 925227 w 926169"/>
                  <a:gd name="connsiteY14" fmla="*/ 1084551 h 1437349"/>
                  <a:gd name="connsiteX15" fmla="*/ 578901 w 926169"/>
                  <a:gd name="connsiteY15" fmla="*/ 1425362 h 1437349"/>
                  <a:gd name="connsiteX16" fmla="*/ 471138 w 926169"/>
                  <a:gd name="connsiteY16" fmla="*/ 1437189 h 1437349"/>
                  <a:gd name="connsiteX17" fmla="*/ 64319 w 926169"/>
                  <a:gd name="connsiteY17" fmla="*/ 1310281 h 1437349"/>
                  <a:gd name="connsiteX18" fmla="*/ 45113 w 926169"/>
                  <a:gd name="connsiteY18" fmla="*/ 1244202 h 1437349"/>
                  <a:gd name="connsiteX19" fmla="*/ 121662 w 926169"/>
                  <a:gd name="connsiteY19" fmla="*/ 1131629 h 1437349"/>
                  <a:gd name="connsiteX20" fmla="*/ 175849 w 926169"/>
                  <a:gd name="connsiteY20" fmla="*/ 1125646 h 1437349"/>
                  <a:gd name="connsiteX21" fmla="*/ 465467 w 926169"/>
                  <a:gd name="connsiteY21" fmla="*/ 1204470 h 1437349"/>
                  <a:gd name="connsiteX22" fmla="*/ 641946 w 926169"/>
                  <a:gd name="connsiteY22" fmla="*/ 1144973 h 1437349"/>
                  <a:gd name="connsiteX23" fmla="*/ 641946 w 926169"/>
                  <a:gd name="connsiteY23" fmla="*/ 946485 h 1437349"/>
                  <a:gd name="connsiteX24" fmla="*/ 588851 w 926169"/>
                  <a:gd name="connsiteY24" fmla="*/ 967758 h 1437349"/>
                  <a:gd name="connsiteX25" fmla="*/ 444147 w 926169"/>
                  <a:gd name="connsiteY25" fmla="*/ 986320 h 1437349"/>
                  <a:gd name="connsiteX26" fmla="*/ 327457 w 926169"/>
                  <a:gd name="connsiteY26" fmla="*/ 974341 h 1437349"/>
                  <a:gd name="connsiteX27" fmla="*/ 219988 w 926169"/>
                  <a:gd name="connsiteY27" fmla="*/ 940370 h 1437349"/>
                  <a:gd name="connsiteX28" fmla="*/ 165678 w 926169"/>
                  <a:gd name="connsiteY28" fmla="*/ 898668 h 1437349"/>
                  <a:gd name="connsiteX29" fmla="*/ 0 w 926169"/>
                  <a:gd name="connsiteY29" fmla="*/ 526428 h 1437349"/>
                  <a:gd name="connsiteX30" fmla="*/ 565660 w 926169"/>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5849 w 927218"/>
                  <a:gd name="connsiteY20" fmla="*/ 1125646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327457 w 927218"/>
                  <a:gd name="connsiteY26" fmla="*/ 974341 h 1437349"/>
                  <a:gd name="connsiteX27" fmla="*/ 219988 w 927218"/>
                  <a:gd name="connsiteY27" fmla="*/ 940370 h 1437349"/>
                  <a:gd name="connsiteX28" fmla="*/ 165678 w 927218"/>
                  <a:gd name="connsiteY28" fmla="*/ 898668 h 1437349"/>
                  <a:gd name="connsiteX29" fmla="*/ 0 w 927218"/>
                  <a:gd name="connsiteY29" fmla="*/ 526428 h 1437349"/>
                  <a:gd name="connsiteX30" fmla="*/ 565660 w 927218"/>
                  <a:gd name="connsiteY30"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219988 w 927218"/>
                  <a:gd name="connsiteY26" fmla="*/ 940370 h 1437349"/>
                  <a:gd name="connsiteX27" fmla="*/ 165678 w 927218"/>
                  <a:gd name="connsiteY27" fmla="*/ 898668 h 1437349"/>
                  <a:gd name="connsiteX28" fmla="*/ 0 w 927218"/>
                  <a:gd name="connsiteY28" fmla="*/ 526428 h 1437349"/>
                  <a:gd name="connsiteX29" fmla="*/ 565660 w 927218"/>
                  <a:gd name="connsiteY29"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444147 w 927218"/>
                  <a:gd name="connsiteY25" fmla="*/ 986320 h 1437349"/>
                  <a:gd name="connsiteX26" fmla="*/ 165678 w 927218"/>
                  <a:gd name="connsiteY26" fmla="*/ 898668 h 1437349"/>
                  <a:gd name="connsiteX27" fmla="*/ 0 w 927218"/>
                  <a:gd name="connsiteY27" fmla="*/ 526428 h 1437349"/>
                  <a:gd name="connsiteX28" fmla="*/ 565660 w 927218"/>
                  <a:gd name="connsiteY28"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588851 w 927218"/>
                  <a:gd name="connsiteY24" fmla="*/ 967758 h 1437349"/>
                  <a:gd name="connsiteX25" fmla="*/ 165678 w 927218"/>
                  <a:gd name="connsiteY25" fmla="*/ 898668 h 1437349"/>
                  <a:gd name="connsiteX26" fmla="*/ 0 w 927218"/>
                  <a:gd name="connsiteY26" fmla="*/ 526428 h 1437349"/>
                  <a:gd name="connsiteX27" fmla="*/ 565660 w 927218"/>
                  <a:gd name="connsiteY27"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165678 w 927218"/>
                  <a:gd name="connsiteY24" fmla="*/ 898668 h 1437349"/>
                  <a:gd name="connsiteX25" fmla="*/ 0 w 927218"/>
                  <a:gd name="connsiteY25" fmla="*/ 526428 h 1437349"/>
                  <a:gd name="connsiteX26" fmla="*/ 565660 w 927218"/>
                  <a:gd name="connsiteY26"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30918 h 1437349"/>
                  <a:gd name="connsiteX1" fmla="*/ 287919 w 927218"/>
                  <a:gd name="connsiteY1" fmla="*/ 454185 h 1437349"/>
                  <a:gd name="connsiteX2" fmla="*/ 533797 w 927218"/>
                  <a:gd name="connsiteY2" fmla="*/ 761137 h 1437349"/>
                  <a:gd name="connsiteX3" fmla="*/ 641946 w 927218"/>
                  <a:gd name="connsiteY3" fmla="*/ 737405 h 1437349"/>
                  <a:gd name="connsiteX4" fmla="*/ 641946 w 927218"/>
                  <a:gd name="connsiteY4" fmla="*/ 630408 h 1437349"/>
                  <a:gd name="connsiteX5" fmla="*/ 641947 w 927218"/>
                  <a:gd name="connsiteY5" fmla="*/ 630406 h 1437349"/>
                  <a:gd name="connsiteX6" fmla="*/ 641947 w 927218"/>
                  <a:gd name="connsiteY6" fmla="*/ 248376 h 1437349"/>
                  <a:gd name="connsiteX7" fmla="*/ 603103 w 927218"/>
                  <a:gd name="connsiteY7" fmla="*/ 236240 h 1437349"/>
                  <a:gd name="connsiteX8" fmla="*/ 550642 w 927218"/>
                  <a:gd name="connsiteY8" fmla="*/ 230918 h 1437349"/>
                  <a:gd name="connsiteX9" fmla="*/ 565660 w 927218"/>
                  <a:gd name="connsiteY9" fmla="*/ 0 h 1437349"/>
                  <a:gd name="connsiteX10" fmla="*/ 881926 w 927218"/>
                  <a:gd name="connsiteY10" fmla="*/ 89906 h 1437349"/>
                  <a:gd name="connsiteX11" fmla="*/ 925227 w 927218"/>
                  <a:gd name="connsiteY11" fmla="*/ 123154 h 1437349"/>
                  <a:gd name="connsiteX12" fmla="*/ 925227 w 927218"/>
                  <a:gd name="connsiteY12" fmla="*/ 630408 h 1437349"/>
                  <a:gd name="connsiteX13" fmla="*/ 925227 w 927218"/>
                  <a:gd name="connsiteY13" fmla="*/ 724570 h 1437349"/>
                  <a:gd name="connsiteX14" fmla="*/ 926355 w 927218"/>
                  <a:gd name="connsiteY14" fmla="*/ 1108235 h 1437349"/>
                  <a:gd name="connsiteX15" fmla="*/ 578901 w 927218"/>
                  <a:gd name="connsiteY15" fmla="*/ 1425362 h 1437349"/>
                  <a:gd name="connsiteX16" fmla="*/ 471138 w 927218"/>
                  <a:gd name="connsiteY16" fmla="*/ 1437189 h 1437349"/>
                  <a:gd name="connsiteX17" fmla="*/ 64319 w 927218"/>
                  <a:gd name="connsiteY17" fmla="*/ 1310281 h 1437349"/>
                  <a:gd name="connsiteX18" fmla="*/ 45113 w 927218"/>
                  <a:gd name="connsiteY18" fmla="*/ 1244202 h 1437349"/>
                  <a:gd name="connsiteX19" fmla="*/ 121662 w 927218"/>
                  <a:gd name="connsiteY19" fmla="*/ 1131629 h 1437349"/>
                  <a:gd name="connsiteX20" fmla="*/ 174721 w 927218"/>
                  <a:gd name="connsiteY20" fmla="*/ 1120007 h 1437349"/>
                  <a:gd name="connsiteX21" fmla="*/ 465467 w 927218"/>
                  <a:gd name="connsiteY21" fmla="*/ 1204470 h 1437349"/>
                  <a:gd name="connsiteX22" fmla="*/ 641946 w 927218"/>
                  <a:gd name="connsiteY22" fmla="*/ 1144973 h 1437349"/>
                  <a:gd name="connsiteX23" fmla="*/ 641946 w 927218"/>
                  <a:gd name="connsiteY23" fmla="*/ 946485 h 1437349"/>
                  <a:gd name="connsiteX24" fmla="*/ 0 w 927218"/>
                  <a:gd name="connsiteY24" fmla="*/ 526428 h 1437349"/>
                  <a:gd name="connsiteX25" fmla="*/ 565660 w 927218"/>
                  <a:gd name="connsiteY25" fmla="*/ 0 h 1437349"/>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881926 w 927218"/>
                  <a:gd name="connsiteY10" fmla="*/ 75489 h 1422932"/>
                  <a:gd name="connsiteX11" fmla="*/ 925227 w 927218"/>
                  <a:gd name="connsiteY11" fmla="*/ 108737 h 1422932"/>
                  <a:gd name="connsiteX12" fmla="*/ 925227 w 927218"/>
                  <a:gd name="connsiteY12" fmla="*/ 615991 h 1422932"/>
                  <a:gd name="connsiteX13" fmla="*/ 925227 w 927218"/>
                  <a:gd name="connsiteY13" fmla="*/ 710153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7218"/>
                  <a:gd name="connsiteY0" fmla="*/ 242405 h 1448836"/>
                  <a:gd name="connsiteX1" fmla="*/ 287919 w 927218"/>
                  <a:gd name="connsiteY1" fmla="*/ 465672 h 1448836"/>
                  <a:gd name="connsiteX2" fmla="*/ 533797 w 927218"/>
                  <a:gd name="connsiteY2" fmla="*/ 772624 h 1448836"/>
                  <a:gd name="connsiteX3" fmla="*/ 641946 w 927218"/>
                  <a:gd name="connsiteY3" fmla="*/ 748892 h 1448836"/>
                  <a:gd name="connsiteX4" fmla="*/ 641946 w 927218"/>
                  <a:gd name="connsiteY4" fmla="*/ 641895 h 1448836"/>
                  <a:gd name="connsiteX5" fmla="*/ 641947 w 927218"/>
                  <a:gd name="connsiteY5" fmla="*/ 641893 h 1448836"/>
                  <a:gd name="connsiteX6" fmla="*/ 641947 w 927218"/>
                  <a:gd name="connsiteY6" fmla="*/ 259863 h 1448836"/>
                  <a:gd name="connsiteX7" fmla="*/ 603103 w 927218"/>
                  <a:gd name="connsiteY7" fmla="*/ 247727 h 1448836"/>
                  <a:gd name="connsiteX8" fmla="*/ 550642 w 927218"/>
                  <a:gd name="connsiteY8" fmla="*/ 242405 h 1448836"/>
                  <a:gd name="connsiteX9" fmla="*/ 556649 w 927218"/>
                  <a:gd name="connsiteY9" fmla="*/ 25904 h 1448836"/>
                  <a:gd name="connsiteX10" fmla="*/ 925227 w 927218"/>
                  <a:gd name="connsiteY10" fmla="*/ 134641 h 1448836"/>
                  <a:gd name="connsiteX11" fmla="*/ 925227 w 927218"/>
                  <a:gd name="connsiteY11" fmla="*/ 641895 h 1448836"/>
                  <a:gd name="connsiteX12" fmla="*/ 925227 w 927218"/>
                  <a:gd name="connsiteY12" fmla="*/ 736057 h 1448836"/>
                  <a:gd name="connsiteX13" fmla="*/ 926355 w 927218"/>
                  <a:gd name="connsiteY13" fmla="*/ 1119722 h 1448836"/>
                  <a:gd name="connsiteX14" fmla="*/ 578901 w 927218"/>
                  <a:gd name="connsiteY14" fmla="*/ 1436849 h 1448836"/>
                  <a:gd name="connsiteX15" fmla="*/ 471138 w 927218"/>
                  <a:gd name="connsiteY15" fmla="*/ 1448676 h 1448836"/>
                  <a:gd name="connsiteX16" fmla="*/ 64319 w 927218"/>
                  <a:gd name="connsiteY16" fmla="*/ 1321768 h 1448836"/>
                  <a:gd name="connsiteX17" fmla="*/ 45113 w 927218"/>
                  <a:gd name="connsiteY17" fmla="*/ 1255689 h 1448836"/>
                  <a:gd name="connsiteX18" fmla="*/ 121662 w 927218"/>
                  <a:gd name="connsiteY18" fmla="*/ 1143116 h 1448836"/>
                  <a:gd name="connsiteX19" fmla="*/ 174721 w 927218"/>
                  <a:gd name="connsiteY19" fmla="*/ 1131494 h 1448836"/>
                  <a:gd name="connsiteX20" fmla="*/ 465467 w 927218"/>
                  <a:gd name="connsiteY20" fmla="*/ 1215957 h 1448836"/>
                  <a:gd name="connsiteX21" fmla="*/ 641946 w 927218"/>
                  <a:gd name="connsiteY21" fmla="*/ 1156460 h 1448836"/>
                  <a:gd name="connsiteX22" fmla="*/ 641946 w 927218"/>
                  <a:gd name="connsiteY22" fmla="*/ 957972 h 1448836"/>
                  <a:gd name="connsiteX23" fmla="*/ 0 w 927218"/>
                  <a:gd name="connsiteY23" fmla="*/ 537915 h 1448836"/>
                  <a:gd name="connsiteX24" fmla="*/ 556649 w 927218"/>
                  <a:gd name="connsiteY24" fmla="*/ 25904 h 1448836"/>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6355 w 927218"/>
                  <a:gd name="connsiteY13" fmla="*/ 1093818 h 1422932"/>
                  <a:gd name="connsiteX14" fmla="*/ 578901 w 927218"/>
                  <a:gd name="connsiteY14" fmla="*/ 1410945 h 1422932"/>
                  <a:gd name="connsiteX15" fmla="*/ 471138 w 927218"/>
                  <a:gd name="connsiteY15" fmla="*/ 1422772 h 1422932"/>
                  <a:gd name="connsiteX16" fmla="*/ 64319 w 927218"/>
                  <a:gd name="connsiteY16" fmla="*/ 1295864 h 1422932"/>
                  <a:gd name="connsiteX17" fmla="*/ 45113 w 927218"/>
                  <a:gd name="connsiteY17" fmla="*/ 1229785 h 1422932"/>
                  <a:gd name="connsiteX18" fmla="*/ 121662 w 927218"/>
                  <a:gd name="connsiteY18" fmla="*/ 1117212 h 1422932"/>
                  <a:gd name="connsiteX19" fmla="*/ 174721 w 927218"/>
                  <a:gd name="connsiteY19" fmla="*/ 1105590 h 1422932"/>
                  <a:gd name="connsiteX20" fmla="*/ 465467 w 927218"/>
                  <a:gd name="connsiteY20" fmla="*/ 1190053 h 1422932"/>
                  <a:gd name="connsiteX21" fmla="*/ 641946 w 927218"/>
                  <a:gd name="connsiteY21" fmla="*/ 1130556 h 1422932"/>
                  <a:gd name="connsiteX22" fmla="*/ 641946 w 927218"/>
                  <a:gd name="connsiteY22" fmla="*/ 932068 h 1422932"/>
                  <a:gd name="connsiteX23" fmla="*/ 0 w 927218"/>
                  <a:gd name="connsiteY23" fmla="*/ 512011 h 1422932"/>
                  <a:gd name="connsiteX24" fmla="*/ 556649 w 927218"/>
                  <a:gd name="connsiteY24" fmla="*/ 0 h 1422932"/>
                  <a:gd name="connsiteX0" fmla="*/ 550642 w 927218"/>
                  <a:gd name="connsiteY0" fmla="*/ 216501 h 1422932"/>
                  <a:gd name="connsiteX1" fmla="*/ 287919 w 927218"/>
                  <a:gd name="connsiteY1" fmla="*/ 439768 h 1422932"/>
                  <a:gd name="connsiteX2" fmla="*/ 533797 w 927218"/>
                  <a:gd name="connsiteY2" fmla="*/ 746720 h 1422932"/>
                  <a:gd name="connsiteX3" fmla="*/ 641946 w 927218"/>
                  <a:gd name="connsiteY3" fmla="*/ 722988 h 1422932"/>
                  <a:gd name="connsiteX4" fmla="*/ 641946 w 927218"/>
                  <a:gd name="connsiteY4" fmla="*/ 615991 h 1422932"/>
                  <a:gd name="connsiteX5" fmla="*/ 641947 w 927218"/>
                  <a:gd name="connsiteY5" fmla="*/ 615989 h 1422932"/>
                  <a:gd name="connsiteX6" fmla="*/ 641947 w 927218"/>
                  <a:gd name="connsiteY6" fmla="*/ 233959 h 1422932"/>
                  <a:gd name="connsiteX7" fmla="*/ 603103 w 927218"/>
                  <a:gd name="connsiteY7" fmla="*/ 221823 h 1422932"/>
                  <a:gd name="connsiteX8" fmla="*/ 550642 w 927218"/>
                  <a:gd name="connsiteY8" fmla="*/ 216501 h 1422932"/>
                  <a:gd name="connsiteX9" fmla="*/ 556649 w 927218"/>
                  <a:gd name="connsiteY9" fmla="*/ 0 h 1422932"/>
                  <a:gd name="connsiteX10" fmla="*/ 925227 w 927218"/>
                  <a:gd name="connsiteY10" fmla="*/ 108737 h 1422932"/>
                  <a:gd name="connsiteX11" fmla="*/ 925227 w 927218"/>
                  <a:gd name="connsiteY11" fmla="*/ 615991 h 1422932"/>
                  <a:gd name="connsiteX12" fmla="*/ 925227 w 927218"/>
                  <a:gd name="connsiteY12" fmla="*/ 710153 h 1422932"/>
                  <a:gd name="connsiteX13" fmla="*/ 924839 w 927218"/>
                  <a:gd name="connsiteY13" fmla="*/ 909385 h 1422932"/>
                  <a:gd name="connsiteX14" fmla="*/ 926355 w 927218"/>
                  <a:gd name="connsiteY14" fmla="*/ 1093818 h 1422932"/>
                  <a:gd name="connsiteX15" fmla="*/ 578901 w 927218"/>
                  <a:gd name="connsiteY15" fmla="*/ 1410945 h 1422932"/>
                  <a:gd name="connsiteX16" fmla="*/ 471138 w 927218"/>
                  <a:gd name="connsiteY16" fmla="*/ 1422772 h 1422932"/>
                  <a:gd name="connsiteX17" fmla="*/ 64319 w 927218"/>
                  <a:gd name="connsiteY17" fmla="*/ 1295864 h 1422932"/>
                  <a:gd name="connsiteX18" fmla="*/ 45113 w 927218"/>
                  <a:gd name="connsiteY18" fmla="*/ 1229785 h 1422932"/>
                  <a:gd name="connsiteX19" fmla="*/ 121662 w 927218"/>
                  <a:gd name="connsiteY19" fmla="*/ 1117212 h 1422932"/>
                  <a:gd name="connsiteX20" fmla="*/ 174721 w 927218"/>
                  <a:gd name="connsiteY20" fmla="*/ 1105590 h 1422932"/>
                  <a:gd name="connsiteX21" fmla="*/ 465467 w 927218"/>
                  <a:gd name="connsiteY21" fmla="*/ 1190053 h 1422932"/>
                  <a:gd name="connsiteX22" fmla="*/ 641946 w 927218"/>
                  <a:gd name="connsiteY22" fmla="*/ 1130556 h 1422932"/>
                  <a:gd name="connsiteX23" fmla="*/ 641946 w 927218"/>
                  <a:gd name="connsiteY23" fmla="*/ 932068 h 1422932"/>
                  <a:gd name="connsiteX24" fmla="*/ 0 w 927218"/>
                  <a:gd name="connsiteY24" fmla="*/ 512011 h 1422932"/>
                  <a:gd name="connsiteX25" fmla="*/ 556649 w 927218"/>
                  <a:gd name="connsiteY25" fmla="*/ 0 h 1422932"/>
                  <a:gd name="connsiteX0" fmla="*/ 550642 w 925227"/>
                  <a:gd name="connsiteY0" fmla="*/ 216501 h 1422932"/>
                  <a:gd name="connsiteX1" fmla="*/ 287919 w 925227"/>
                  <a:gd name="connsiteY1" fmla="*/ 439768 h 1422932"/>
                  <a:gd name="connsiteX2" fmla="*/ 533797 w 925227"/>
                  <a:gd name="connsiteY2" fmla="*/ 746720 h 1422932"/>
                  <a:gd name="connsiteX3" fmla="*/ 641946 w 925227"/>
                  <a:gd name="connsiteY3" fmla="*/ 722988 h 1422932"/>
                  <a:gd name="connsiteX4" fmla="*/ 641946 w 925227"/>
                  <a:gd name="connsiteY4" fmla="*/ 615991 h 1422932"/>
                  <a:gd name="connsiteX5" fmla="*/ 641947 w 925227"/>
                  <a:gd name="connsiteY5" fmla="*/ 615989 h 1422932"/>
                  <a:gd name="connsiteX6" fmla="*/ 641947 w 925227"/>
                  <a:gd name="connsiteY6" fmla="*/ 233959 h 1422932"/>
                  <a:gd name="connsiteX7" fmla="*/ 603103 w 925227"/>
                  <a:gd name="connsiteY7" fmla="*/ 221823 h 1422932"/>
                  <a:gd name="connsiteX8" fmla="*/ 550642 w 925227"/>
                  <a:gd name="connsiteY8" fmla="*/ 216501 h 1422932"/>
                  <a:gd name="connsiteX9" fmla="*/ 556649 w 925227"/>
                  <a:gd name="connsiteY9" fmla="*/ 0 h 1422932"/>
                  <a:gd name="connsiteX10" fmla="*/ 925227 w 925227"/>
                  <a:gd name="connsiteY10" fmla="*/ 108737 h 1422932"/>
                  <a:gd name="connsiteX11" fmla="*/ 925227 w 925227"/>
                  <a:gd name="connsiteY11" fmla="*/ 615991 h 1422932"/>
                  <a:gd name="connsiteX12" fmla="*/ 925227 w 925227"/>
                  <a:gd name="connsiteY12" fmla="*/ 710153 h 1422932"/>
                  <a:gd name="connsiteX13" fmla="*/ 924839 w 925227"/>
                  <a:gd name="connsiteY13" fmla="*/ 909385 h 1422932"/>
                  <a:gd name="connsiteX14" fmla="*/ 578901 w 925227"/>
                  <a:gd name="connsiteY14" fmla="*/ 1410945 h 1422932"/>
                  <a:gd name="connsiteX15" fmla="*/ 471138 w 925227"/>
                  <a:gd name="connsiteY15" fmla="*/ 1422772 h 1422932"/>
                  <a:gd name="connsiteX16" fmla="*/ 64319 w 925227"/>
                  <a:gd name="connsiteY16" fmla="*/ 1295864 h 1422932"/>
                  <a:gd name="connsiteX17" fmla="*/ 45113 w 925227"/>
                  <a:gd name="connsiteY17" fmla="*/ 1229785 h 1422932"/>
                  <a:gd name="connsiteX18" fmla="*/ 121662 w 925227"/>
                  <a:gd name="connsiteY18" fmla="*/ 1117212 h 1422932"/>
                  <a:gd name="connsiteX19" fmla="*/ 174721 w 925227"/>
                  <a:gd name="connsiteY19" fmla="*/ 1105590 h 1422932"/>
                  <a:gd name="connsiteX20" fmla="*/ 465467 w 925227"/>
                  <a:gd name="connsiteY20" fmla="*/ 1190053 h 1422932"/>
                  <a:gd name="connsiteX21" fmla="*/ 641946 w 925227"/>
                  <a:gd name="connsiteY21" fmla="*/ 1130556 h 1422932"/>
                  <a:gd name="connsiteX22" fmla="*/ 641946 w 925227"/>
                  <a:gd name="connsiteY22" fmla="*/ 932068 h 1422932"/>
                  <a:gd name="connsiteX23" fmla="*/ 0 w 925227"/>
                  <a:gd name="connsiteY23" fmla="*/ 512011 h 1422932"/>
                  <a:gd name="connsiteX24" fmla="*/ 556649 w 925227"/>
                  <a:gd name="connsiteY24" fmla="*/ 0 h 1422932"/>
                  <a:gd name="connsiteX0" fmla="*/ 550642 w 925363"/>
                  <a:gd name="connsiteY0" fmla="*/ 216501 h 1422932"/>
                  <a:gd name="connsiteX1" fmla="*/ 287919 w 925363"/>
                  <a:gd name="connsiteY1" fmla="*/ 439768 h 1422932"/>
                  <a:gd name="connsiteX2" fmla="*/ 533797 w 925363"/>
                  <a:gd name="connsiteY2" fmla="*/ 746720 h 1422932"/>
                  <a:gd name="connsiteX3" fmla="*/ 641946 w 925363"/>
                  <a:gd name="connsiteY3" fmla="*/ 722988 h 1422932"/>
                  <a:gd name="connsiteX4" fmla="*/ 641946 w 925363"/>
                  <a:gd name="connsiteY4" fmla="*/ 615991 h 1422932"/>
                  <a:gd name="connsiteX5" fmla="*/ 641947 w 925363"/>
                  <a:gd name="connsiteY5" fmla="*/ 615989 h 1422932"/>
                  <a:gd name="connsiteX6" fmla="*/ 641947 w 925363"/>
                  <a:gd name="connsiteY6" fmla="*/ 233959 h 1422932"/>
                  <a:gd name="connsiteX7" fmla="*/ 603103 w 925363"/>
                  <a:gd name="connsiteY7" fmla="*/ 221823 h 1422932"/>
                  <a:gd name="connsiteX8" fmla="*/ 550642 w 925363"/>
                  <a:gd name="connsiteY8" fmla="*/ 216501 h 1422932"/>
                  <a:gd name="connsiteX9" fmla="*/ 556649 w 925363"/>
                  <a:gd name="connsiteY9" fmla="*/ 0 h 1422932"/>
                  <a:gd name="connsiteX10" fmla="*/ 925227 w 925363"/>
                  <a:gd name="connsiteY10" fmla="*/ 108737 h 1422932"/>
                  <a:gd name="connsiteX11" fmla="*/ 925227 w 925363"/>
                  <a:gd name="connsiteY11" fmla="*/ 615991 h 1422932"/>
                  <a:gd name="connsiteX12" fmla="*/ 925227 w 925363"/>
                  <a:gd name="connsiteY12" fmla="*/ 710153 h 1422932"/>
                  <a:gd name="connsiteX13" fmla="*/ 924839 w 925363"/>
                  <a:gd name="connsiteY13" fmla="*/ 909385 h 1422932"/>
                  <a:gd name="connsiteX14" fmla="*/ 578901 w 925363"/>
                  <a:gd name="connsiteY14" fmla="*/ 1410945 h 1422932"/>
                  <a:gd name="connsiteX15" fmla="*/ 471138 w 925363"/>
                  <a:gd name="connsiteY15" fmla="*/ 1422772 h 1422932"/>
                  <a:gd name="connsiteX16" fmla="*/ 64319 w 925363"/>
                  <a:gd name="connsiteY16" fmla="*/ 1295864 h 1422932"/>
                  <a:gd name="connsiteX17" fmla="*/ 45113 w 925363"/>
                  <a:gd name="connsiteY17" fmla="*/ 1229785 h 1422932"/>
                  <a:gd name="connsiteX18" fmla="*/ 121662 w 925363"/>
                  <a:gd name="connsiteY18" fmla="*/ 1117212 h 1422932"/>
                  <a:gd name="connsiteX19" fmla="*/ 174721 w 925363"/>
                  <a:gd name="connsiteY19" fmla="*/ 1105590 h 1422932"/>
                  <a:gd name="connsiteX20" fmla="*/ 465467 w 925363"/>
                  <a:gd name="connsiteY20" fmla="*/ 1190053 h 1422932"/>
                  <a:gd name="connsiteX21" fmla="*/ 641946 w 925363"/>
                  <a:gd name="connsiteY21" fmla="*/ 1130556 h 1422932"/>
                  <a:gd name="connsiteX22" fmla="*/ 641946 w 925363"/>
                  <a:gd name="connsiteY22" fmla="*/ 932068 h 1422932"/>
                  <a:gd name="connsiteX23" fmla="*/ 0 w 925363"/>
                  <a:gd name="connsiteY23" fmla="*/ 512011 h 1422932"/>
                  <a:gd name="connsiteX24" fmla="*/ 556649 w 925363"/>
                  <a:gd name="connsiteY24" fmla="*/ 0 h 1422932"/>
                  <a:gd name="connsiteX0" fmla="*/ 550642 w 925448"/>
                  <a:gd name="connsiteY0" fmla="*/ 216501 h 1422932"/>
                  <a:gd name="connsiteX1" fmla="*/ 287919 w 925448"/>
                  <a:gd name="connsiteY1" fmla="*/ 439768 h 1422932"/>
                  <a:gd name="connsiteX2" fmla="*/ 533797 w 925448"/>
                  <a:gd name="connsiteY2" fmla="*/ 746720 h 1422932"/>
                  <a:gd name="connsiteX3" fmla="*/ 641946 w 925448"/>
                  <a:gd name="connsiteY3" fmla="*/ 722988 h 1422932"/>
                  <a:gd name="connsiteX4" fmla="*/ 641946 w 925448"/>
                  <a:gd name="connsiteY4" fmla="*/ 615991 h 1422932"/>
                  <a:gd name="connsiteX5" fmla="*/ 641947 w 925448"/>
                  <a:gd name="connsiteY5" fmla="*/ 615989 h 1422932"/>
                  <a:gd name="connsiteX6" fmla="*/ 641947 w 925448"/>
                  <a:gd name="connsiteY6" fmla="*/ 233959 h 1422932"/>
                  <a:gd name="connsiteX7" fmla="*/ 603103 w 925448"/>
                  <a:gd name="connsiteY7" fmla="*/ 221823 h 1422932"/>
                  <a:gd name="connsiteX8" fmla="*/ 550642 w 925448"/>
                  <a:gd name="connsiteY8" fmla="*/ 216501 h 1422932"/>
                  <a:gd name="connsiteX9" fmla="*/ 556649 w 925448"/>
                  <a:gd name="connsiteY9" fmla="*/ 0 h 1422932"/>
                  <a:gd name="connsiteX10" fmla="*/ 925227 w 925448"/>
                  <a:gd name="connsiteY10" fmla="*/ 108737 h 1422932"/>
                  <a:gd name="connsiteX11" fmla="*/ 925227 w 925448"/>
                  <a:gd name="connsiteY11" fmla="*/ 615991 h 1422932"/>
                  <a:gd name="connsiteX12" fmla="*/ 925227 w 925448"/>
                  <a:gd name="connsiteY12" fmla="*/ 710153 h 1422932"/>
                  <a:gd name="connsiteX13" fmla="*/ 924839 w 925448"/>
                  <a:gd name="connsiteY13" fmla="*/ 909385 h 1422932"/>
                  <a:gd name="connsiteX14" fmla="*/ 578901 w 925448"/>
                  <a:gd name="connsiteY14" fmla="*/ 1410945 h 1422932"/>
                  <a:gd name="connsiteX15" fmla="*/ 471138 w 925448"/>
                  <a:gd name="connsiteY15" fmla="*/ 1422772 h 1422932"/>
                  <a:gd name="connsiteX16" fmla="*/ 64319 w 925448"/>
                  <a:gd name="connsiteY16" fmla="*/ 1295864 h 1422932"/>
                  <a:gd name="connsiteX17" fmla="*/ 45113 w 925448"/>
                  <a:gd name="connsiteY17" fmla="*/ 1229785 h 1422932"/>
                  <a:gd name="connsiteX18" fmla="*/ 121662 w 925448"/>
                  <a:gd name="connsiteY18" fmla="*/ 1117212 h 1422932"/>
                  <a:gd name="connsiteX19" fmla="*/ 174721 w 925448"/>
                  <a:gd name="connsiteY19" fmla="*/ 1105590 h 1422932"/>
                  <a:gd name="connsiteX20" fmla="*/ 465467 w 925448"/>
                  <a:gd name="connsiteY20" fmla="*/ 1190053 h 1422932"/>
                  <a:gd name="connsiteX21" fmla="*/ 641946 w 925448"/>
                  <a:gd name="connsiteY21" fmla="*/ 1130556 h 1422932"/>
                  <a:gd name="connsiteX22" fmla="*/ 641946 w 925448"/>
                  <a:gd name="connsiteY22" fmla="*/ 932068 h 1422932"/>
                  <a:gd name="connsiteX23" fmla="*/ 0 w 925448"/>
                  <a:gd name="connsiteY23" fmla="*/ 512011 h 1422932"/>
                  <a:gd name="connsiteX24" fmla="*/ 556649 w 925448"/>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946 w 925564"/>
                  <a:gd name="connsiteY21" fmla="*/ 1130556 h 1422932"/>
                  <a:gd name="connsiteX22" fmla="*/ 641897 w 925564"/>
                  <a:gd name="connsiteY22" fmla="*/ 1001296 h 1422932"/>
                  <a:gd name="connsiteX23" fmla="*/ 641946 w 925564"/>
                  <a:gd name="connsiteY23" fmla="*/ 932068 h 1422932"/>
                  <a:gd name="connsiteX24" fmla="*/ 0 w 925564"/>
                  <a:gd name="connsiteY24" fmla="*/ 512011 h 1422932"/>
                  <a:gd name="connsiteX25" fmla="*/ 556649 w 925564"/>
                  <a:gd name="connsiteY25"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74721 w 925564"/>
                  <a:gd name="connsiteY19" fmla="*/ 1105590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1662 w 925564"/>
                  <a:gd name="connsiteY18" fmla="*/ 1117212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45113 w 925564"/>
                  <a:gd name="connsiteY17" fmla="*/ 1229785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564"/>
                  <a:gd name="connsiteY0" fmla="*/ 216501 h 1422932"/>
                  <a:gd name="connsiteX1" fmla="*/ 287919 w 925564"/>
                  <a:gd name="connsiteY1" fmla="*/ 439768 h 1422932"/>
                  <a:gd name="connsiteX2" fmla="*/ 533797 w 925564"/>
                  <a:gd name="connsiteY2" fmla="*/ 746720 h 1422932"/>
                  <a:gd name="connsiteX3" fmla="*/ 641946 w 925564"/>
                  <a:gd name="connsiteY3" fmla="*/ 722988 h 1422932"/>
                  <a:gd name="connsiteX4" fmla="*/ 641946 w 925564"/>
                  <a:gd name="connsiteY4" fmla="*/ 615991 h 1422932"/>
                  <a:gd name="connsiteX5" fmla="*/ 641947 w 925564"/>
                  <a:gd name="connsiteY5" fmla="*/ 615989 h 1422932"/>
                  <a:gd name="connsiteX6" fmla="*/ 641947 w 925564"/>
                  <a:gd name="connsiteY6" fmla="*/ 233959 h 1422932"/>
                  <a:gd name="connsiteX7" fmla="*/ 603103 w 925564"/>
                  <a:gd name="connsiteY7" fmla="*/ 221823 h 1422932"/>
                  <a:gd name="connsiteX8" fmla="*/ 550642 w 925564"/>
                  <a:gd name="connsiteY8" fmla="*/ 216501 h 1422932"/>
                  <a:gd name="connsiteX9" fmla="*/ 556649 w 925564"/>
                  <a:gd name="connsiteY9" fmla="*/ 0 h 1422932"/>
                  <a:gd name="connsiteX10" fmla="*/ 925227 w 925564"/>
                  <a:gd name="connsiteY10" fmla="*/ 108737 h 1422932"/>
                  <a:gd name="connsiteX11" fmla="*/ 925227 w 925564"/>
                  <a:gd name="connsiteY11" fmla="*/ 615991 h 1422932"/>
                  <a:gd name="connsiteX12" fmla="*/ 925227 w 925564"/>
                  <a:gd name="connsiteY12" fmla="*/ 710153 h 1422932"/>
                  <a:gd name="connsiteX13" fmla="*/ 924839 w 925564"/>
                  <a:gd name="connsiteY13" fmla="*/ 909385 h 1422932"/>
                  <a:gd name="connsiteX14" fmla="*/ 578901 w 925564"/>
                  <a:gd name="connsiteY14" fmla="*/ 1410945 h 1422932"/>
                  <a:gd name="connsiteX15" fmla="*/ 471138 w 925564"/>
                  <a:gd name="connsiteY15" fmla="*/ 1422772 h 1422932"/>
                  <a:gd name="connsiteX16" fmla="*/ 64319 w 925564"/>
                  <a:gd name="connsiteY16" fmla="*/ 1295864 h 1422932"/>
                  <a:gd name="connsiteX17" fmla="*/ 61333 w 925564"/>
                  <a:gd name="connsiteY17" fmla="*/ 1222576 h 1422932"/>
                  <a:gd name="connsiteX18" fmla="*/ 123464 w 925564"/>
                  <a:gd name="connsiteY18" fmla="*/ 1129827 h 1422932"/>
                  <a:gd name="connsiteX19" fmla="*/ 199952 w 925564"/>
                  <a:gd name="connsiteY19" fmla="*/ 1118205 h 1422932"/>
                  <a:gd name="connsiteX20" fmla="*/ 465467 w 925564"/>
                  <a:gd name="connsiteY20" fmla="*/ 1190053 h 1422932"/>
                  <a:gd name="connsiteX21" fmla="*/ 641897 w 925564"/>
                  <a:gd name="connsiteY21" fmla="*/ 1001296 h 1422932"/>
                  <a:gd name="connsiteX22" fmla="*/ 641946 w 925564"/>
                  <a:gd name="connsiteY22" fmla="*/ 932068 h 1422932"/>
                  <a:gd name="connsiteX23" fmla="*/ 0 w 925564"/>
                  <a:gd name="connsiteY23" fmla="*/ 512011 h 1422932"/>
                  <a:gd name="connsiteX24" fmla="*/ 556649 w 925564"/>
                  <a:gd name="connsiteY24" fmla="*/ 0 h 1422932"/>
                  <a:gd name="connsiteX0" fmla="*/ 550642 w 925227"/>
                  <a:gd name="connsiteY0" fmla="*/ 216501 h 1442354"/>
                  <a:gd name="connsiteX1" fmla="*/ 287919 w 925227"/>
                  <a:gd name="connsiteY1" fmla="*/ 439768 h 1442354"/>
                  <a:gd name="connsiteX2" fmla="*/ 533797 w 925227"/>
                  <a:gd name="connsiteY2" fmla="*/ 746720 h 1442354"/>
                  <a:gd name="connsiteX3" fmla="*/ 641946 w 925227"/>
                  <a:gd name="connsiteY3" fmla="*/ 722988 h 1442354"/>
                  <a:gd name="connsiteX4" fmla="*/ 641946 w 925227"/>
                  <a:gd name="connsiteY4" fmla="*/ 615991 h 1442354"/>
                  <a:gd name="connsiteX5" fmla="*/ 641947 w 925227"/>
                  <a:gd name="connsiteY5" fmla="*/ 615989 h 1442354"/>
                  <a:gd name="connsiteX6" fmla="*/ 641947 w 925227"/>
                  <a:gd name="connsiteY6" fmla="*/ 233959 h 1442354"/>
                  <a:gd name="connsiteX7" fmla="*/ 603103 w 925227"/>
                  <a:gd name="connsiteY7" fmla="*/ 221823 h 1442354"/>
                  <a:gd name="connsiteX8" fmla="*/ 550642 w 925227"/>
                  <a:gd name="connsiteY8" fmla="*/ 216501 h 1442354"/>
                  <a:gd name="connsiteX9" fmla="*/ 556649 w 925227"/>
                  <a:gd name="connsiteY9" fmla="*/ 0 h 1442354"/>
                  <a:gd name="connsiteX10" fmla="*/ 925227 w 925227"/>
                  <a:gd name="connsiteY10" fmla="*/ 108737 h 1442354"/>
                  <a:gd name="connsiteX11" fmla="*/ 925227 w 925227"/>
                  <a:gd name="connsiteY11" fmla="*/ 615991 h 1442354"/>
                  <a:gd name="connsiteX12" fmla="*/ 925227 w 925227"/>
                  <a:gd name="connsiteY12" fmla="*/ 710153 h 1442354"/>
                  <a:gd name="connsiteX13" fmla="*/ 924839 w 925227"/>
                  <a:gd name="connsiteY13" fmla="*/ 909385 h 1442354"/>
                  <a:gd name="connsiteX14" fmla="*/ 471138 w 925227"/>
                  <a:gd name="connsiteY14" fmla="*/ 1422772 h 1442354"/>
                  <a:gd name="connsiteX15" fmla="*/ 64319 w 925227"/>
                  <a:gd name="connsiteY15" fmla="*/ 1295864 h 1442354"/>
                  <a:gd name="connsiteX16" fmla="*/ 61333 w 925227"/>
                  <a:gd name="connsiteY16" fmla="*/ 1222576 h 1442354"/>
                  <a:gd name="connsiteX17" fmla="*/ 123464 w 925227"/>
                  <a:gd name="connsiteY17" fmla="*/ 1129827 h 1442354"/>
                  <a:gd name="connsiteX18" fmla="*/ 199952 w 925227"/>
                  <a:gd name="connsiteY18" fmla="*/ 1118205 h 1442354"/>
                  <a:gd name="connsiteX19" fmla="*/ 465467 w 925227"/>
                  <a:gd name="connsiteY19" fmla="*/ 1190053 h 1442354"/>
                  <a:gd name="connsiteX20" fmla="*/ 641897 w 925227"/>
                  <a:gd name="connsiteY20" fmla="*/ 1001296 h 1442354"/>
                  <a:gd name="connsiteX21" fmla="*/ 641946 w 925227"/>
                  <a:gd name="connsiteY21" fmla="*/ 932068 h 1442354"/>
                  <a:gd name="connsiteX22" fmla="*/ 0 w 925227"/>
                  <a:gd name="connsiteY22" fmla="*/ 512011 h 1442354"/>
                  <a:gd name="connsiteX23" fmla="*/ 556649 w 925227"/>
                  <a:gd name="connsiteY23" fmla="*/ 0 h 1442354"/>
                  <a:gd name="connsiteX0" fmla="*/ 550642 w 925227"/>
                  <a:gd name="connsiteY0" fmla="*/ 216501 h 1423490"/>
                  <a:gd name="connsiteX1" fmla="*/ 287919 w 925227"/>
                  <a:gd name="connsiteY1" fmla="*/ 439768 h 1423490"/>
                  <a:gd name="connsiteX2" fmla="*/ 533797 w 925227"/>
                  <a:gd name="connsiteY2" fmla="*/ 746720 h 1423490"/>
                  <a:gd name="connsiteX3" fmla="*/ 641946 w 925227"/>
                  <a:gd name="connsiteY3" fmla="*/ 722988 h 1423490"/>
                  <a:gd name="connsiteX4" fmla="*/ 641946 w 925227"/>
                  <a:gd name="connsiteY4" fmla="*/ 615991 h 1423490"/>
                  <a:gd name="connsiteX5" fmla="*/ 641947 w 925227"/>
                  <a:gd name="connsiteY5" fmla="*/ 615989 h 1423490"/>
                  <a:gd name="connsiteX6" fmla="*/ 641947 w 925227"/>
                  <a:gd name="connsiteY6" fmla="*/ 233959 h 1423490"/>
                  <a:gd name="connsiteX7" fmla="*/ 603103 w 925227"/>
                  <a:gd name="connsiteY7" fmla="*/ 221823 h 1423490"/>
                  <a:gd name="connsiteX8" fmla="*/ 550642 w 925227"/>
                  <a:gd name="connsiteY8" fmla="*/ 216501 h 1423490"/>
                  <a:gd name="connsiteX9" fmla="*/ 556649 w 925227"/>
                  <a:gd name="connsiteY9" fmla="*/ 0 h 1423490"/>
                  <a:gd name="connsiteX10" fmla="*/ 925227 w 925227"/>
                  <a:gd name="connsiteY10" fmla="*/ 108737 h 1423490"/>
                  <a:gd name="connsiteX11" fmla="*/ 925227 w 925227"/>
                  <a:gd name="connsiteY11" fmla="*/ 615991 h 1423490"/>
                  <a:gd name="connsiteX12" fmla="*/ 925227 w 925227"/>
                  <a:gd name="connsiteY12" fmla="*/ 710153 h 1423490"/>
                  <a:gd name="connsiteX13" fmla="*/ 924839 w 925227"/>
                  <a:gd name="connsiteY13" fmla="*/ 909385 h 1423490"/>
                  <a:gd name="connsiteX14" fmla="*/ 471138 w 925227"/>
                  <a:gd name="connsiteY14" fmla="*/ 1422772 h 1423490"/>
                  <a:gd name="connsiteX15" fmla="*/ 64319 w 925227"/>
                  <a:gd name="connsiteY15" fmla="*/ 1295864 h 1423490"/>
                  <a:gd name="connsiteX16" fmla="*/ 61333 w 925227"/>
                  <a:gd name="connsiteY16" fmla="*/ 1222576 h 1423490"/>
                  <a:gd name="connsiteX17" fmla="*/ 123464 w 925227"/>
                  <a:gd name="connsiteY17" fmla="*/ 1129827 h 1423490"/>
                  <a:gd name="connsiteX18" fmla="*/ 199952 w 925227"/>
                  <a:gd name="connsiteY18" fmla="*/ 1118205 h 1423490"/>
                  <a:gd name="connsiteX19" fmla="*/ 465467 w 925227"/>
                  <a:gd name="connsiteY19" fmla="*/ 1190053 h 1423490"/>
                  <a:gd name="connsiteX20" fmla="*/ 641897 w 925227"/>
                  <a:gd name="connsiteY20" fmla="*/ 1001296 h 1423490"/>
                  <a:gd name="connsiteX21" fmla="*/ 641946 w 925227"/>
                  <a:gd name="connsiteY21" fmla="*/ 932068 h 1423490"/>
                  <a:gd name="connsiteX22" fmla="*/ 0 w 925227"/>
                  <a:gd name="connsiteY22" fmla="*/ 512011 h 1423490"/>
                  <a:gd name="connsiteX23" fmla="*/ 556649 w 925227"/>
                  <a:gd name="connsiteY23" fmla="*/ 0 h 1423490"/>
                  <a:gd name="connsiteX0" fmla="*/ 550642 w 925227"/>
                  <a:gd name="connsiteY0" fmla="*/ 216501 h 1423893"/>
                  <a:gd name="connsiteX1" fmla="*/ 287919 w 925227"/>
                  <a:gd name="connsiteY1" fmla="*/ 439768 h 1423893"/>
                  <a:gd name="connsiteX2" fmla="*/ 533797 w 925227"/>
                  <a:gd name="connsiteY2" fmla="*/ 746720 h 1423893"/>
                  <a:gd name="connsiteX3" fmla="*/ 641946 w 925227"/>
                  <a:gd name="connsiteY3" fmla="*/ 722988 h 1423893"/>
                  <a:gd name="connsiteX4" fmla="*/ 641946 w 925227"/>
                  <a:gd name="connsiteY4" fmla="*/ 615991 h 1423893"/>
                  <a:gd name="connsiteX5" fmla="*/ 641947 w 925227"/>
                  <a:gd name="connsiteY5" fmla="*/ 615989 h 1423893"/>
                  <a:gd name="connsiteX6" fmla="*/ 641947 w 925227"/>
                  <a:gd name="connsiteY6" fmla="*/ 233959 h 1423893"/>
                  <a:gd name="connsiteX7" fmla="*/ 603103 w 925227"/>
                  <a:gd name="connsiteY7" fmla="*/ 221823 h 1423893"/>
                  <a:gd name="connsiteX8" fmla="*/ 550642 w 925227"/>
                  <a:gd name="connsiteY8" fmla="*/ 216501 h 1423893"/>
                  <a:gd name="connsiteX9" fmla="*/ 556649 w 925227"/>
                  <a:gd name="connsiteY9" fmla="*/ 0 h 1423893"/>
                  <a:gd name="connsiteX10" fmla="*/ 925227 w 925227"/>
                  <a:gd name="connsiteY10" fmla="*/ 108737 h 1423893"/>
                  <a:gd name="connsiteX11" fmla="*/ 925227 w 925227"/>
                  <a:gd name="connsiteY11" fmla="*/ 615991 h 1423893"/>
                  <a:gd name="connsiteX12" fmla="*/ 925227 w 925227"/>
                  <a:gd name="connsiteY12" fmla="*/ 710153 h 1423893"/>
                  <a:gd name="connsiteX13" fmla="*/ 924839 w 925227"/>
                  <a:gd name="connsiteY13" fmla="*/ 909385 h 1423893"/>
                  <a:gd name="connsiteX14" fmla="*/ 471138 w 925227"/>
                  <a:gd name="connsiteY14" fmla="*/ 1422772 h 1423893"/>
                  <a:gd name="connsiteX15" fmla="*/ 64319 w 925227"/>
                  <a:gd name="connsiteY15" fmla="*/ 1295864 h 1423893"/>
                  <a:gd name="connsiteX16" fmla="*/ 61333 w 925227"/>
                  <a:gd name="connsiteY16" fmla="*/ 1222576 h 1423893"/>
                  <a:gd name="connsiteX17" fmla="*/ 123464 w 925227"/>
                  <a:gd name="connsiteY17" fmla="*/ 1129827 h 1423893"/>
                  <a:gd name="connsiteX18" fmla="*/ 199952 w 925227"/>
                  <a:gd name="connsiteY18" fmla="*/ 1118205 h 1423893"/>
                  <a:gd name="connsiteX19" fmla="*/ 465467 w 925227"/>
                  <a:gd name="connsiteY19" fmla="*/ 1190053 h 1423893"/>
                  <a:gd name="connsiteX20" fmla="*/ 641897 w 925227"/>
                  <a:gd name="connsiteY20" fmla="*/ 1001296 h 1423893"/>
                  <a:gd name="connsiteX21" fmla="*/ 641946 w 925227"/>
                  <a:gd name="connsiteY21" fmla="*/ 932068 h 1423893"/>
                  <a:gd name="connsiteX22" fmla="*/ 0 w 925227"/>
                  <a:gd name="connsiteY22" fmla="*/ 512011 h 1423893"/>
                  <a:gd name="connsiteX23" fmla="*/ 556649 w 925227"/>
                  <a:gd name="connsiteY23" fmla="*/ 0 h 1423893"/>
                  <a:gd name="connsiteX0" fmla="*/ 550642 w 925227"/>
                  <a:gd name="connsiteY0" fmla="*/ 216501 h 1423082"/>
                  <a:gd name="connsiteX1" fmla="*/ 287919 w 925227"/>
                  <a:gd name="connsiteY1" fmla="*/ 439768 h 1423082"/>
                  <a:gd name="connsiteX2" fmla="*/ 533797 w 925227"/>
                  <a:gd name="connsiteY2" fmla="*/ 746720 h 1423082"/>
                  <a:gd name="connsiteX3" fmla="*/ 641946 w 925227"/>
                  <a:gd name="connsiteY3" fmla="*/ 722988 h 1423082"/>
                  <a:gd name="connsiteX4" fmla="*/ 641946 w 925227"/>
                  <a:gd name="connsiteY4" fmla="*/ 615991 h 1423082"/>
                  <a:gd name="connsiteX5" fmla="*/ 641947 w 925227"/>
                  <a:gd name="connsiteY5" fmla="*/ 615989 h 1423082"/>
                  <a:gd name="connsiteX6" fmla="*/ 641947 w 925227"/>
                  <a:gd name="connsiteY6" fmla="*/ 233959 h 1423082"/>
                  <a:gd name="connsiteX7" fmla="*/ 603103 w 925227"/>
                  <a:gd name="connsiteY7" fmla="*/ 221823 h 1423082"/>
                  <a:gd name="connsiteX8" fmla="*/ 550642 w 925227"/>
                  <a:gd name="connsiteY8" fmla="*/ 216501 h 1423082"/>
                  <a:gd name="connsiteX9" fmla="*/ 556649 w 925227"/>
                  <a:gd name="connsiteY9" fmla="*/ 0 h 1423082"/>
                  <a:gd name="connsiteX10" fmla="*/ 925227 w 925227"/>
                  <a:gd name="connsiteY10" fmla="*/ 108737 h 1423082"/>
                  <a:gd name="connsiteX11" fmla="*/ 925227 w 925227"/>
                  <a:gd name="connsiteY11" fmla="*/ 615991 h 1423082"/>
                  <a:gd name="connsiteX12" fmla="*/ 925227 w 925227"/>
                  <a:gd name="connsiteY12" fmla="*/ 710153 h 1423082"/>
                  <a:gd name="connsiteX13" fmla="*/ 924839 w 925227"/>
                  <a:gd name="connsiteY13" fmla="*/ 909385 h 1423082"/>
                  <a:gd name="connsiteX14" fmla="*/ 471138 w 925227"/>
                  <a:gd name="connsiteY14" fmla="*/ 1422772 h 1423082"/>
                  <a:gd name="connsiteX15" fmla="*/ 64319 w 925227"/>
                  <a:gd name="connsiteY15" fmla="*/ 1295864 h 1423082"/>
                  <a:gd name="connsiteX16" fmla="*/ 61333 w 925227"/>
                  <a:gd name="connsiteY16" fmla="*/ 1222576 h 1423082"/>
                  <a:gd name="connsiteX17" fmla="*/ 123464 w 925227"/>
                  <a:gd name="connsiteY17" fmla="*/ 1129827 h 1423082"/>
                  <a:gd name="connsiteX18" fmla="*/ 199952 w 925227"/>
                  <a:gd name="connsiteY18" fmla="*/ 1118205 h 1423082"/>
                  <a:gd name="connsiteX19" fmla="*/ 465467 w 925227"/>
                  <a:gd name="connsiteY19" fmla="*/ 1190053 h 1423082"/>
                  <a:gd name="connsiteX20" fmla="*/ 641897 w 925227"/>
                  <a:gd name="connsiteY20" fmla="*/ 1001296 h 1423082"/>
                  <a:gd name="connsiteX21" fmla="*/ 641946 w 925227"/>
                  <a:gd name="connsiteY21" fmla="*/ 932068 h 1423082"/>
                  <a:gd name="connsiteX22" fmla="*/ 0 w 925227"/>
                  <a:gd name="connsiteY22" fmla="*/ 512011 h 1423082"/>
                  <a:gd name="connsiteX23" fmla="*/ 556649 w 925227"/>
                  <a:gd name="connsiteY23" fmla="*/ 0 h 1423082"/>
                  <a:gd name="connsiteX0" fmla="*/ 550642 w 925227"/>
                  <a:gd name="connsiteY0" fmla="*/ 216501 h 1424947"/>
                  <a:gd name="connsiteX1" fmla="*/ 287919 w 925227"/>
                  <a:gd name="connsiteY1" fmla="*/ 439768 h 1424947"/>
                  <a:gd name="connsiteX2" fmla="*/ 533797 w 925227"/>
                  <a:gd name="connsiteY2" fmla="*/ 746720 h 1424947"/>
                  <a:gd name="connsiteX3" fmla="*/ 641946 w 925227"/>
                  <a:gd name="connsiteY3" fmla="*/ 722988 h 1424947"/>
                  <a:gd name="connsiteX4" fmla="*/ 641946 w 925227"/>
                  <a:gd name="connsiteY4" fmla="*/ 615991 h 1424947"/>
                  <a:gd name="connsiteX5" fmla="*/ 641947 w 925227"/>
                  <a:gd name="connsiteY5" fmla="*/ 615989 h 1424947"/>
                  <a:gd name="connsiteX6" fmla="*/ 641947 w 925227"/>
                  <a:gd name="connsiteY6" fmla="*/ 233959 h 1424947"/>
                  <a:gd name="connsiteX7" fmla="*/ 603103 w 925227"/>
                  <a:gd name="connsiteY7" fmla="*/ 221823 h 1424947"/>
                  <a:gd name="connsiteX8" fmla="*/ 550642 w 925227"/>
                  <a:gd name="connsiteY8" fmla="*/ 216501 h 1424947"/>
                  <a:gd name="connsiteX9" fmla="*/ 556649 w 925227"/>
                  <a:gd name="connsiteY9" fmla="*/ 0 h 1424947"/>
                  <a:gd name="connsiteX10" fmla="*/ 925227 w 925227"/>
                  <a:gd name="connsiteY10" fmla="*/ 108737 h 1424947"/>
                  <a:gd name="connsiteX11" fmla="*/ 925227 w 925227"/>
                  <a:gd name="connsiteY11" fmla="*/ 615991 h 1424947"/>
                  <a:gd name="connsiteX12" fmla="*/ 925227 w 925227"/>
                  <a:gd name="connsiteY12" fmla="*/ 710153 h 1424947"/>
                  <a:gd name="connsiteX13" fmla="*/ 924839 w 925227"/>
                  <a:gd name="connsiteY13" fmla="*/ 909385 h 1424947"/>
                  <a:gd name="connsiteX14" fmla="*/ 471138 w 925227"/>
                  <a:gd name="connsiteY14" fmla="*/ 1422772 h 1424947"/>
                  <a:gd name="connsiteX15" fmla="*/ 64319 w 925227"/>
                  <a:gd name="connsiteY15" fmla="*/ 1295864 h 1424947"/>
                  <a:gd name="connsiteX16" fmla="*/ 61333 w 925227"/>
                  <a:gd name="connsiteY16" fmla="*/ 1222576 h 1424947"/>
                  <a:gd name="connsiteX17" fmla="*/ 123464 w 925227"/>
                  <a:gd name="connsiteY17" fmla="*/ 1129827 h 1424947"/>
                  <a:gd name="connsiteX18" fmla="*/ 199952 w 925227"/>
                  <a:gd name="connsiteY18" fmla="*/ 1118205 h 1424947"/>
                  <a:gd name="connsiteX19" fmla="*/ 465467 w 925227"/>
                  <a:gd name="connsiteY19" fmla="*/ 1190053 h 1424947"/>
                  <a:gd name="connsiteX20" fmla="*/ 641897 w 925227"/>
                  <a:gd name="connsiteY20" fmla="*/ 1001296 h 1424947"/>
                  <a:gd name="connsiteX21" fmla="*/ 641946 w 925227"/>
                  <a:gd name="connsiteY21" fmla="*/ 932068 h 1424947"/>
                  <a:gd name="connsiteX22" fmla="*/ 0 w 925227"/>
                  <a:gd name="connsiteY22" fmla="*/ 512011 h 1424947"/>
                  <a:gd name="connsiteX23" fmla="*/ 556649 w 925227"/>
                  <a:gd name="connsiteY23" fmla="*/ 0 h 1424947"/>
                  <a:gd name="connsiteX0" fmla="*/ 550642 w 925227"/>
                  <a:gd name="connsiteY0" fmla="*/ 216667 h 1425113"/>
                  <a:gd name="connsiteX1" fmla="*/ 287919 w 925227"/>
                  <a:gd name="connsiteY1" fmla="*/ 439934 h 1425113"/>
                  <a:gd name="connsiteX2" fmla="*/ 533797 w 925227"/>
                  <a:gd name="connsiteY2" fmla="*/ 746886 h 1425113"/>
                  <a:gd name="connsiteX3" fmla="*/ 641946 w 925227"/>
                  <a:gd name="connsiteY3" fmla="*/ 723154 h 1425113"/>
                  <a:gd name="connsiteX4" fmla="*/ 641946 w 925227"/>
                  <a:gd name="connsiteY4" fmla="*/ 616157 h 1425113"/>
                  <a:gd name="connsiteX5" fmla="*/ 641947 w 925227"/>
                  <a:gd name="connsiteY5" fmla="*/ 616155 h 1425113"/>
                  <a:gd name="connsiteX6" fmla="*/ 641947 w 925227"/>
                  <a:gd name="connsiteY6" fmla="*/ 234125 h 1425113"/>
                  <a:gd name="connsiteX7" fmla="*/ 603103 w 925227"/>
                  <a:gd name="connsiteY7" fmla="*/ 221989 h 1425113"/>
                  <a:gd name="connsiteX8" fmla="*/ 550642 w 925227"/>
                  <a:gd name="connsiteY8" fmla="*/ 216667 h 1425113"/>
                  <a:gd name="connsiteX9" fmla="*/ 556649 w 925227"/>
                  <a:gd name="connsiteY9" fmla="*/ 166 h 1425113"/>
                  <a:gd name="connsiteX10" fmla="*/ 925227 w 925227"/>
                  <a:gd name="connsiteY10" fmla="*/ 108903 h 1425113"/>
                  <a:gd name="connsiteX11" fmla="*/ 925227 w 925227"/>
                  <a:gd name="connsiteY11" fmla="*/ 616157 h 1425113"/>
                  <a:gd name="connsiteX12" fmla="*/ 925227 w 925227"/>
                  <a:gd name="connsiteY12" fmla="*/ 710319 h 1425113"/>
                  <a:gd name="connsiteX13" fmla="*/ 924839 w 925227"/>
                  <a:gd name="connsiteY13" fmla="*/ 909551 h 1425113"/>
                  <a:gd name="connsiteX14" fmla="*/ 471138 w 925227"/>
                  <a:gd name="connsiteY14" fmla="*/ 1422938 h 1425113"/>
                  <a:gd name="connsiteX15" fmla="*/ 64319 w 925227"/>
                  <a:gd name="connsiteY15" fmla="*/ 1296030 h 1425113"/>
                  <a:gd name="connsiteX16" fmla="*/ 61333 w 925227"/>
                  <a:gd name="connsiteY16" fmla="*/ 1222742 h 1425113"/>
                  <a:gd name="connsiteX17" fmla="*/ 123464 w 925227"/>
                  <a:gd name="connsiteY17" fmla="*/ 1129993 h 1425113"/>
                  <a:gd name="connsiteX18" fmla="*/ 199952 w 925227"/>
                  <a:gd name="connsiteY18" fmla="*/ 1118371 h 1425113"/>
                  <a:gd name="connsiteX19" fmla="*/ 465467 w 925227"/>
                  <a:gd name="connsiteY19" fmla="*/ 1190219 h 1425113"/>
                  <a:gd name="connsiteX20" fmla="*/ 641897 w 925227"/>
                  <a:gd name="connsiteY20" fmla="*/ 1001462 h 1425113"/>
                  <a:gd name="connsiteX21" fmla="*/ 641946 w 925227"/>
                  <a:gd name="connsiteY21" fmla="*/ 932234 h 1425113"/>
                  <a:gd name="connsiteX22" fmla="*/ 0 w 925227"/>
                  <a:gd name="connsiteY22" fmla="*/ 512177 h 1425113"/>
                  <a:gd name="connsiteX23" fmla="*/ 556649 w 925227"/>
                  <a:gd name="connsiteY23" fmla="*/ 166 h 1425113"/>
                  <a:gd name="connsiteX0" fmla="*/ 536225 w 910810"/>
                  <a:gd name="connsiteY0" fmla="*/ 216666 h 1425112"/>
                  <a:gd name="connsiteX1" fmla="*/ 273502 w 910810"/>
                  <a:gd name="connsiteY1" fmla="*/ 439933 h 1425112"/>
                  <a:gd name="connsiteX2" fmla="*/ 519380 w 910810"/>
                  <a:gd name="connsiteY2" fmla="*/ 746885 h 1425112"/>
                  <a:gd name="connsiteX3" fmla="*/ 627529 w 910810"/>
                  <a:gd name="connsiteY3" fmla="*/ 723153 h 1425112"/>
                  <a:gd name="connsiteX4" fmla="*/ 627529 w 910810"/>
                  <a:gd name="connsiteY4" fmla="*/ 616156 h 1425112"/>
                  <a:gd name="connsiteX5" fmla="*/ 627530 w 910810"/>
                  <a:gd name="connsiteY5" fmla="*/ 616154 h 1425112"/>
                  <a:gd name="connsiteX6" fmla="*/ 627530 w 910810"/>
                  <a:gd name="connsiteY6" fmla="*/ 234124 h 1425112"/>
                  <a:gd name="connsiteX7" fmla="*/ 588686 w 910810"/>
                  <a:gd name="connsiteY7" fmla="*/ 221988 h 1425112"/>
                  <a:gd name="connsiteX8" fmla="*/ 536225 w 910810"/>
                  <a:gd name="connsiteY8" fmla="*/ 216666 h 1425112"/>
                  <a:gd name="connsiteX9" fmla="*/ 542232 w 910810"/>
                  <a:gd name="connsiteY9" fmla="*/ 165 h 1425112"/>
                  <a:gd name="connsiteX10" fmla="*/ 910810 w 910810"/>
                  <a:gd name="connsiteY10" fmla="*/ 108902 h 1425112"/>
                  <a:gd name="connsiteX11" fmla="*/ 910810 w 910810"/>
                  <a:gd name="connsiteY11" fmla="*/ 616156 h 1425112"/>
                  <a:gd name="connsiteX12" fmla="*/ 910810 w 910810"/>
                  <a:gd name="connsiteY12" fmla="*/ 710318 h 1425112"/>
                  <a:gd name="connsiteX13" fmla="*/ 910422 w 910810"/>
                  <a:gd name="connsiteY13" fmla="*/ 909550 h 1425112"/>
                  <a:gd name="connsiteX14" fmla="*/ 456721 w 910810"/>
                  <a:gd name="connsiteY14" fmla="*/ 1422937 h 1425112"/>
                  <a:gd name="connsiteX15" fmla="*/ 49902 w 910810"/>
                  <a:gd name="connsiteY15" fmla="*/ 1296029 h 1425112"/>
                  <a:gd name="connsiteX16" fmla="*/ 46916 w 910810"/>
                  <a:gd name="connsiteY16" fmla="*/ 1222741 h 1425112"/>
                  <a:gd name="connsiteX17" fmla="*/ 109047 w 910810"/>
                  <a:gd name="connsiteY17" fmla="*/ 1129992 h 1425112"/>
                  <a:gd name="connsiteX18" fmla="*/ 185535 w 910810"/>
                  <a:gd name="connsiteY18" fmla="*/ 1118370 h 1425112"/>
                  <a:gd name="connsiteX19" fmla="*/ 451050 w 910810"/>
                  <a:gd name="connsiteY19" fmla="*/ 1190218 h 1425112"/>
                  <a:gd name="connsiteX20" fmla="*/ 627480 w 910810"/>
                  <a:gd name="connsiteY20" fmla="*/ 1001461 h 1425112"/>
                  <a:gd name="connsiteX21" fmla="*/ 627529 w 910810"/>
                  <a:gd name="connsiteY21" fmla="*/ 932233 h 1425112"/>
                  <a:gd name="connsiteX22" fmla="*/ 0 w 910810"/>
                  <a:gd name="connsiteY22" fmla="*/ 513978 h 1425112"/>
                  <a:gd name="connsiteX23" fmla="*/ 542232 w 910810"/>
                  <a:gd name="connsiteY23" fmla="*/ 165 h 1425112"/>
                  <a:gd name="connsiteX0" fmla="*/ 536225 w 910810"/>
                  <a:gd name="connsiteY0" fmla="*/ 216666 h 1423169"/>
                  <a:gd name="connsiteX1" fmla="*/ 273502 w 910810"/>
                  <a:gd name="connsiteY1" fmla="*/ 439933 h 1423169"/>
                  <a:gd name="connsiteX2" fmla="*/ 519380 w 910810"/>
                  <a:gd name="connsiteY2" fmla="*/ 746885 h 1423169"/>
                  <a:gd name="connsiteX3" fmla="*/ 627529 w 910810"/>
                  <a:gd name="connsiteY3" fmla="*/ 723153 h 1423169"/>
                  <a:gd name="connsiteX4" fmla="*/ 627529 w 910810"/>
                  <a:gd name="connsiteY4" fmla="*/ 616156 h 1423169"/>
                  <a:gd name="connsiteX5" fmla="*/ 627530 w 910810"/>
                  <a:gd name="connsiteY5" fmla="*/ 616154 h 1423169"/>
                  <a:gd name="connsiteX6" fmla="*/ 627530 w 910810"/>
                  <a:gd name="connsiteY6" fmla="*/ 234124 h 1423169"/>
                  <a:gd name="connsiteX7" fmla="*/ 588686 w 910810"/>
                  <a:gd name="connsiteY7" fmla="*/ 221988 h 1423169"/>
                  <a:gd name="connsiteX8" fmla="*/ 536225 w 910810"/>
                  <a:gd name="connsiteY8" fmla="*/ 216666 h 1423169"/>
                  <a:gd name="connsiteX9" fmla="*/ 542232 w 910810"/>
                  <a:gd name="connsiteY9" fmla="*/ 165 h 1423169"/>
                  <a:gd name="connsiteX10" fmla="*/ 910810 w 910810"/>
                  <a:gd name="connsiteY10" fmla="*/ 108902 h 1423169"/>
                  <a:gd name="connsiteX11" fmla="*/ 910810 w 910810"/>
                  <a:gd name="connsiteY11" fmla="*/ 616156 h 1423169"/>
                  <a:gd name="connsiteX12" fmla="*/ 910810 w 910810"/>
                  <a:gd name="connsiteY12" fmla="*/ 710318 h 1423169"/>
                  <a:gd name="connsiteX13" fmla="*/ 910422 w 910810"/>
                  <a:gd name="connsiteY13" fmla="*/ 909550 h 1423169"/>
                  <a:gd name="connsiteX14" fmla="*/ 456721 w 910810"/>
                  <a:gd name="connsiteY14" fmla="*/ 1422937 h 1423169"/>
                  <a:gd name="connsiteX15" fmla="*/ 49902 w 910810"/>
                  <a:gd name="connsiteY15" fmla="*/ 1296029 h 1423169"/>
                  <a:gd name="connsiteX16" fmla="*/ 46916 w 910810"/>
                  <a:gd name="connsiteY16" fmla="*/ 1222741 h 1423169"/>
                  <a:gd name="connsiteX17" fmla="*/ 109047 w 910810"/>
                  <a:gd name="connsiteY17" fmla="*/ 1129992 h 1423169"/>
                  <a:gd name="connsiteX18" fmla="*/ 185535 w 910810"/>
                  <a:gd name="connsiteY18" fmla="*/ 1118370 h 1423169"/>
                  <a:gd name="connsiteX19" fmla="*/ 451050 w 910810"/>
                  <a:gd name="connsiteY19" fmla="*/ 1190218 h 1423169"/>
                  <a:gd name="connsiteX20" fmla="*/ 627480 w 910810"/>
                  <a:gd name="connsiteY20" fmla="*/ 1001461 h 1423169"/>
                  <a:gd name="connsiteX21" fmla="*/ 627529 w 910810"/>
                  <a:gd name="connsiteY21" fmla="*/ 932233 h 1423169"/>
                  <a:gd name="connsiteX22" fmla="*/ 0 w 910810"/>
                  <a:gd name="connsiteY22" fmla="*/ 513978 h 1423169"/>
                  <a:gd name="connsiteX23" fmla="*/ 542232 w 910810"/>
                  <a:gd name="connsiteY23" fmla="*/ 165 h 142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0810" h="1423169">
                    <a:moveTo>
                      <a:pt x="536225" y="216666"/>
                    </a:moveTo>
                    <a:cubicBezTo>
                      <a:pt x="392463" y="216666"/>
                      <a:pt x="279670" y="297952"/>
                      <a:pt x="273502" y="439933"/>
                    </a:cubicBezTo>
                    <a:cubicBezTo>
                      <a:pt x="268105" y="564167"/>
                      <a:pt x="296045" y="768040"/>
                      <a:pt x="519380" y="746885"/>
                    </a:cubicBezTo>
                    <a:lnTo>
                      <a:pt x="627529" y="723153"/>
                    </a:lnTo>
                    <a:lnTo>
                      <a:pt x="627529" y="616156"/>
                    </a:lnTo>
                    <a:cubicBezTo>
                      <a:pt x="627529" y="616155"/>
                      <a:pt x="627530" y="616155"/>
                      <a:pt x="627530" y="616154"/>
                    </a:cubicBezTo>
                    <a:lnTo>
                      <a:pt x="627530" y="234124"/>
                    </a:lnTo>
                    <a:lnTo>
                      <a:pt x="588686" y="221988"/>
                    </a:lnTo>
                    <a:cubicBezTo>
                      <a:pt x="571740" y="218499"/>
                      <a:pt x="554196" y="216666"/>
                      <a:pt x="536225" y="216666"/>
                    </a:cubicBezTo>
                    <a:close/>
                    <a:moveTo>
                      <a:pt x="542232" y="165"/>
                    </a:moveTo>
                    <a:cubicBezTo>
                      <a:pt x="691031" y="8644"/>
                      <a:pt x="795314" y="45885"/>
                      <a:pt x="910810" y="108902"/>
                    </a:cubicBezTo>
                    <a:lnTo>
                      <a:pt x="910810" y="616156"/>
                    </a:lnTo>
                    <a:lnTo>
                      <a:pt x="910810" y="710318"/>
                    </a:lnTo>
                    <a:cubicBezTo>
                      <a:pt x="910681" y="776729"/>
                      <a:pt x="910551" y="843139"/>
                      <a:pt x="910422" y="909550"/>
                    </a:cubicBezTo>
                    <a:cubicBezTo>
                      <a:pt x="912235" y="1185109"/>
                      <a:pt x="863259" y="1412590"/>
                      <a:pt x="456721" y="1422937"/>
                    </a:cubicBezTo>
                    <a:cubicBezTo>
                      <a:pt x="299551" y="1426937"/>
                      <a:pt x="158435" y="1379207"/>
                      <a:pt x="49902" y="1296029"/>
                    </a:cubicBezTo>
                    <a:cubicBezTo>
                      <a:pt x="33350" y="1284153"/>
                      <a:pt x="22867" y="1257173"/>
                      <a:pt x="46916" y="1222741"/>
                    </a:cubicBezTo>
                    <a:lnTo>
                      <a:pt x="109047" y="1129992"/>
                    </a:lnTo>
                    <a:cubicBezTo>
                      <a:pt x="124854" y="1109953"/>
                      <a:pt x="147172" y="1096680"/>
                      <a:pt x="185535" y="1118370"/>
                    </a:cubicBezTo>
                    <a:cubicBezTo>
                      <a:pt x="272825" y="1164604"/>
                      <a:pt x="377393" y="1209703"/>
                      <a:pt x="451050" y="1190218"/>
                    </a:cubicBezTo>
                    <a:cubicBezTo>
                      <a:pt x="524707" y="1170733"/>
                      <a:pt x="628704" y="1141776"/>
                      <a:pt x="627480" y="1001461"/>
                    </a:cubicBezTo>
                    <a:cubicBezTo>
                      <a:pt x="627496" y="978385"/>
                      <a:pt x="627513" y="955309"/>
                      <a:pt x="627529" y="932233"/>
                    </a:cubicBezTo>
                    <a:cubicBezTo>
                      <a:pt x="602868" y="963351"/>
                      <a:pt x="38654" y="1118337"/>
                      <a:pt x="0" y="513978"/>
                    </a:cubicBezTo>
                    <a:cubicBezTo>
                      <a:pt x="0" y="223240"/>
                      <a:pt x="206399" y="-7044"/>
                      <a:pt x="542232" y="16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3" name="Freeform 12"/>
              <p:cNvSpPr/>
              <p:nvPr userDrawn="1"/>
            </p:nvSpPr>
            <p:spPr>
              <a:xfrm rot="11839690">
                <a:off x="7505199" y="3471938"/>
                <a:ext cx="939429" cy="1013721"/>
              </a:xfrm>
              <a:custGeom>
                <a:avLst/>
                <a:gdLst>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074537 w 3368470"/>
                  <a:gd name="connsiteY4" fmla="*/ 2558653 h 3767461"/>
                  <a:gd name="connsiteX5" fmla="*/ 1939090 w 3368470"/>
                  <a:gd name="connsiteY5" fmla="*/ 2991364 h 3767461"/>
                  <a:gd name="connsiteX6" fmla="*/ 2236330 w 3368470"/>
                  <a:gd name="connsiteY6" fmla="*/ 3699629 h 3767461"/>
                  <a:gd name="connsiteX7" fmla="*/ 66056 w 3368470"/>
                  <a:gd name="connsiteY7" fmla="*/ 2378415 h 3767461"/>
                  <a:gd name="connsiteX8" fmla="*/ 16234 w 3368470"/>
                  <a:gd name="connsiteY8" fmla="*/ 2189639 h 3767461"/>
                  <a:gd name="connsiteX9" fmla="*/ 0 w 3368470"/>
                  <a:gd name="connsiteY9" fmla="*/ 2094476 h 3767461"/>
                  <a:gd name="connsiteX10" fmla="*/ 2354061 w 3368470"/>
                  <a:gd name="connsiteY10" fmla="*/ 1359998 h 3767461"/>
                  <a:gd name="connsiteX11" fmla="*/ 2323577 w 3368470"/>
                  <a:gd name="connsiteY11" fmla="*/ 1292407 h 3767461"/>
                  <a:gd name="connsiteX12" fmla="*/ 2056123 w 3368470"/>
                  <a:gd name="connsiteY12" fmla="*/ 990731 h 3767461"/>
                  <a:gd name="connsiteX13" fmla="*/ 1278891 w 3368470"/>
                  <a:gd name="connsiteY13" fmla="*/ 896922 h 3767461"/>
                  <a:gd name="connsiteX14" fmla="*/ 979592 w 3368470"/>
                  <a:gd name="connsiteY14" fmla="*/ 110001 h 3767461"/>
                  <a:gd name="connsiteX15" fmla="*/ 2534055 w 3368470"/>
                  <a:gd name="connsiteY15" fmla="*/ 297618 h 3767461"/>
                  <a:gd name="connsiteX16" fmla="*/ 3151870 w 3368470"/>
                  <a:gd name="connsiteY16" fmla="*/ 1084798 h 3767461"/>
                  <a:gd name="connsiteX17" fmla="*/ 3159373 w 3368470"/>
                  <a:gd name="connsiteY17" fmla="*/ 1108736 h 3767461"/>
                  <a:gd name="connsiteX18" fmla="*/ 3163111 w 3368470"/>
                  <a:gd name="connsiteY18" fmla="*/ 1107570 h 3767461"/>
                  <a:gd name="connsiteX19" fmla="*/ 3203872 w 3368470"/>
                  <a:gd name="connsiteY19" fmla="*/ 1195082 h 3767461"/>
                  <a:gd name="connsiteX20" fmla="*/ 3270237 w 3368470"/>
                  <a:gd name="connsiteY20" fmla="*/ 1378695 h 3767461"/>
                  <a:gd name="connsiteX21" fmla="*/ 2236330 w 3368470"/>
                  <a:gd name="connsiteY21" fmla="*/ 3699629 h 3767461"/>
                  <a:gd name="connsiteX0" fmla="*/ 1939090 w 3368470"/>
                  <a:gd name="connsiteY0" fmla="*/ 2991364 h 3767461"/>
                  <a:gd name="connsiteX1" fmla="*/ 2404191 w 3368470"/>
                  <a:gd name="connsiteY1" fmla="*/ 2143795 h 3767461"/>
                  <a:gd name="connsiteX2" fmla="*/ 2400145 w 3368470"/>
                  <a:gd name="connsiteY2" fmla="*/ 2099903 h 3767461"/>
                  <a:gd name="connsiteX3" fmla="*/ 1052905 w 3368470"/>
                  <a:gd name="connsiteY3" fmla="*/ 2520248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450049 w 3368470"/>
                  <a:gd name="connsiteY3" fmla="*/ 3099869 h 3767461"/>
                  <a:gd name="connsiteX4" fmla="*/ 1939090 w 3368470"/>
                  <a:gd name="connsiteY4" fmla="*/ 2991364 h 3767461"/>
                  <a:gd name="connsiteX5" fmla="*/ 2236330 w 3368470"/>
                  <a:gd name="connsiteY5" fmla="*/ 3699629 h 3767461"/>
                  <a:gd name="connsiteX6" fmla="*/ 66056 w 3368470"/>
                  <a:gd name="connsiteY6" fmla="*/ 2378415 h 3767461"/>
                  <a:gd name="connsiteX7" fmla="*/ 16234 w 3368470"/>
                  <a:gd name="connsiteY7" fmla="*/ 2189639 h 3767461"/>
                  <a:gd name="connsiteX8" fmla="*/ 0 w 3368470"/>
                  <a:gd name="connsiteY8" fmla="*/ 2094476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052905 w 3368470"/>
                  <a:gd name="connsiteY2" fmla="*/ 2520248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0145 w 3368470"/>
                  <a:gd name="connsiteY1" fmla="*/ 2099903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398853 w 3368470"/>
                  <a:gd name="connsiteY1" fmla="*/ 2116432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5649 w 3368470"/>
                  <a:gd name="connsiteY1" fmla="*/ 2117538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6940 w 3368470"/>
                  <a:gd name="connsiteY1" fmla="*/ 2101009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354061 w 3368470"/>
                  <a:gd name="connsiteY8" fmla="*/ 1359998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54061 w 3368470"/>
                  <a:gd name="connsiteY9" fmla="*/ 1359998 h 3767461"/>
                  <a:gd name="connsiteX10" fmla="*/ 2323577 w 3368470"/>
                  <a:gd name="connsiteY10" fmla="*/ 1292407 h 3767461"/>
                  <a:gd name="connsiteX11" fmla="*/ 2056123 w 3368470"/>
                  <a:gd name="connsiteY11" fmla="*/ 990731 h 3767461"/>
                  <a:gd name="connsiteX12" fmla="*/ 1278891 w 3368470"/>
                  <a:gd name="connsiteY12" fmla="*/ 896922 h 3767461"/>
                  <a:gd name="connsiteX13" fmla="*/ 979592 w 3368470"/>
                  <a:gd name="connsiteY13" fmla="*/ 110001 h 3767461"/>
                  <a:gd name="connsiteX14" fmla="*/ 2534055 w 3368470"/>
                  <a:gd name="connsiteY14" fmla="*/ 297618 h 3767461"/>
                  <a:gd name="connsiteX15" fmla="*/ 3151870 w 3368470"/>
                  <a:gd name="connsiteY15" fmla="*/ 1084798 h 3767461"/>
                  <a:gd name="connsiteX16" fmla="*/ 3159373 w 3368470"/>
                  <a:gd name="connsiteY16" fmla="*/ 1108736 h 3767461"/>
                  <a:gd name="connsiteX17" fmla="*/ 3163111 w 3368470"/>
                  <a:gd name="connsiteY17" fmla="*/ 1107570 h 3767461"/>
                  <a:gd name="connsiteX18" fmla="*/ 3203872 w 3368470"/>
                  <a:gd name="connsiteY18" fmla="*/ 1195082 h 3767461"/>
                  <a:gd name="connsiteX19" fmla="*/ 3270237 w 3368470"/>
                  <a:gd name="connsiteY19" fmla="*/ 1378695 h 3767461"/>
                  <a:gd name="connsiteX20" fmla="*/ 2236330 w 3368470"/>
                  <a:gd name="connsiteY20"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323577 w 3368470"/>
                  <a:gd name="connsiteY9" fmla="*/ 1292407 h 3767461"/>
                  <a:gd name="connsiteX10" fmla="*/ 2056123 w 3368470"/>
                  <a:gd name="connsiteY10" fmla="*/ 990731 h 3767461"/>
                  <a:gd name="connsiteX11" fmla="*/ 1278891 w 3368470"/>
                  <a:gd name="connsiteY11" fmla="*/ 896922 h 3767461"/>
                  <a:gd name="connsiteX12" fmla="*/ 979592 w 3368470"/>
                  <a:gd name="connsiteY12" fmla="*/ 110001 h 3767461"/>
                  <a:gd name="connsiteX13" fmla="*/ 2534055 w 3368470"/>
                  <a:gd name="connsiteY13" fmla="*/ 297618 h 3767461"/>
                  <a:gd name="connsiteX14" fmla="*/ 3151870 w 3368470"/>
                  <a:gd name="connsiteY14" fmla="*/ 1084798 h 3767461"/>
                  <a:gd name="connsiteX15" fmla="*/ 3159373 w 3368470"/>
                  <a:gd name="connsiteY15" fmla="*/ 1108736 h 3767461"/>
                  <a:gd name="connsiteX16" fmla="*/ 3163111 w 3368470"/>
                  <a:gd name="connsiteY16" fmla="*/ 1107570 h 3767461"/>
                  <a:gd name="connsiteX17" fmla="*/ 3203872 w 3368470"/>
                  <a:gd name="connsiteY17" fmla="*/ 1195082 h 3767461"/>
                  <a:gd name="connsiteX18" fmla="*/ 3270237 w 3368470"/>
                  <a:gd name="connsiteY18" fmla="*/ 1378695 h 3767461"/>
                  <a:gd name="connsiteX19" fmla="*/ 2236330 w 3368470"/>
                  <a:gd name="connsiteY19"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2056123 w 3368470"/>
                  <a:gd name="connsiteY9" fmla="*/ 990731 h 3767461"/>
                  <a:gd name="connsiteX10" fmla="*/ 1278891 w 3368470"/>
                  <a:gd name="connsiteY10" fmla="*/ 896922 h 3767461"/>
                  <a:gd name="connsiteX11" fmla="*/ 979592 w 3368470"/>
                  <a:gd name="connsiteY11" fmla="*/ 110001 h 3767461"/>
                  <a:gd name="connsiteX12" fmla="*/ 2534055 w 3368470"/>
                  <a:gd name="connsiteY12" fmla="*/ 297618 h 3767461"/>
                  <a:gd name="connsiteX13" fmla="*/ 3151870 w 3368470"/>
                  <a:gd name="connsiteY13" fmla="*/ 1084798 h 3767461"/>
                  <a:gd name="connsiteX14" fmla="*/ 3159373 w 3368470"/>
                  <a:gd name="connsiteY14" fmla="*/ 1108736 h 3767461"/>
                  <a:gd name="connsiteX15" fmla="*/ 3163111 w 3368470"/>
                  <a:gd name="connsiteY15" fmla="*/ 1107570 h 3767461"/>
                  <a:gd name="connsiteX16" fmla="*/ 3203872 w 3368470"/>
                  <a:gd name="connsiteY16" fmla="*/ 1195082 h 3767461"/>
                  <a:gd name="connsiteX17" fmla="*/ 3270237 w 3368470"/>
                  <a:gd name="connsiteY17" fmla="*/ 1378695 h 3767461"/>
                  <a:gd name="connsiteX18" fmla="*/ 2236330 w 3368470"/>
                  <a:gd name="connsiteY18"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1278891 w 3368470"/>
                  <a:gd name="connsiteY9" fmla="*/ 896922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1939090 w 3368470"/>
                  <a:gd name="connsiteY0" fmla="*/ 2991364 h 3767461"/>
                  <a:gd name="connsiteX1" fmla="*/ 2409691 w 3368470"/>
                  <a:gd name="connsiteY1" fmla="*/ 2109825 h 3767461"/>
                  <a:gd name="connsiteX2" fmla="*/ 1131154 w 3368470"/>
                  <a:gd name="connsiteY2" fmla="*/ 2502285 h 3767461"/>
                  <a:gd name="connsiteX3" fmla="*/ 1939090 w 3368470"/>
                  <a:gd name="connsiteY3" fmla="*/ 2991364 h 3767461"/>
                  <a:gd name="connsiteX4" fmla="*/ 2236330 w 3368470"/>
                  <a:gd name="connsiteY4" fmla="*/ 3699629 h 3767461"/>
                  <a:gd name="connsiteX5" fmla="*/ 66056 w 3368470"/>
                  <a:gd name="connsiteY5" fmla="*/ 2378415 h 3767461"/>
                  <a:gd name="connsiteX6" fmla="*/ 16234 w 3368470"/>
                  <a:gd name="connsiteY6" fmla="*/ 2189639 h 3767461"/>
                  <a:gd name="connsiteX7" fmla="*/ 0 w 3368470"/>
                  <a:gd name="connsiteY7" fmla="*/ 2094476 h 3767461"/>
                  <a:gd name="connsiteX8" fmla="*/ 2208249 w 3368470"/>
                  <a:gd name="connsiteY8" fmla="*/ 1405532 h 3767461"/>
                  <a:gd name="connsiteX9" fmla="*/ 318456 w 3368470"/>
                  <a:gd name="connsiteY9" fmla="*/ 1415894 h 3767461"/>
                  <a:gd name="connsiteX10" fmla="*/ 979592 w 3368470"/>
                  <a:gd name="connsiteY10" fmla="*/ 110001 h 3767461"/>
                  <a:gd name="connsiteX11" fmla="*/ 2534055 w 3368470"/>
                  <a:gd name="connsiteY11" fmla="*/ 297618 h 3767461"/>
                  <a:gd name="connsiteX12" fmla="*/ 3151870 w 3368470"/>
                  <a:gd name="connsiteY12" fmla="*/ 1084798 h 3767461"/>
                  <a:gd name="connsiteX13" fmla="*/ 3159373 w 3368470"/>
                  <a:gd name="connsiteY13" fmla="*/ 1108736 h 3767461"/>
                  <a:gd name="connsiteX14" fmla="*/ 3163111 w 3368470"/>
                  <a:gd name="connsiteY14" fmla="*/ 1107570 h 3767461"/>
                  <a:gd name="connsiteX15" fmla="*/ 3203872 w 3368470"/>
                  <a:gd name="connsiteY15" fmla="*/ 1195082 h 3767461"/>
                  <a:gd name="connsiteX16" fmla="*/ 3270237 w 3368470"/>
                  <a:gd name="connsiteY16" fmla="*/ 1378695 h 3767461"/>
                  <a:gd name="connsiteX17" fmla="*/ 2236330 w 3368470"/>
                  <a:gd name="connsiteY17" fmla="*/ 3699629 h 3767461"/>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68070 w 3518084"/>
                  <a:gd name="connsiteY9" fmla="*/ 1118576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493770 w 3518084"/>
                  <a:gd name="connsiteY9" fmla="*/ 1149259 h 3470143"/>
                  <a:gd name="connsiteX10" fmla="*/ 0 w 3518084"/>
                  <a:gd name="connsiteY10" fmla="*/ 700378 h 3470143"/>
                  <a:gd name="connsiteX11" fmla="*/ 2683669 w 3518084"/>
                  <a:gd name="connsiteY11" fmla="*/ 300 h 3470143"/>
                  <a:gd name="connsiteX12" fmla="*/ 3301484 w 3518084"/>
                  <a:gd name="connsiteY12" fmla="*/ 787480 h 3470143"/>
                  <a:gd name="connsiteX13" fmla="*/ 3308987 w 3518084"/>
                  <a:gd name="connsiteY13" fmla="*/ 811418 h 3470143"/>
                  <a:gd name="connsiteX14" fmla="*/ 3312725 w 3518084"/>
                  <a:gd name="connsiteY14" fmla="*/ 810252 h 3470143"/>
                  <a:gd name="connsiteX15" fmla="*/ 3353486 w 3518084"/>
                  <a:gd name="connsiteY15" fmla="*/ 897764 h 3470143"/>
                  <a:gd name="connsiteX16" fmla="*/ 3419851 w 3518084"/>
                  <a:gd name="connsiteY16" fmla="*/ 1081377 h 3470143"/>
                  <a:gd name="connsiteX17" fmla="*/ 2385944 w 3518084"/>
                  <a:gd name="connsiteY17"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493770 w 3518084"/>
                  <a:gd name="connsiteY10" fmla="*/ 1149259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088704 w 3518084"/>
                  <a:gd name="connsiteY0" fmla="*/ 2694046 h 3470143"/>
                  <a:gd name="connsiteX1" fmla="*/ 2559305 w 3518084"/>
                  <a:gd name="connsiteY1" fmla="*/ 1812507 h 3470143"/>
                  <a:gd name="connsiteX2" fmla="*/ 1280768 w 3518084"/>
                  <a:gd name="connsiteY2" fmla="*/ 2204967 h 3470143"/>
                  <a:gd name="connsiteX3" fmla="*/ 2088704 w 3518084"/>
                  <a:gd name="connsiteY3" fmla="*/ 2694046 h 3470143"/>
                  <a:gd name="connsiteX4" fmla="*/ 2385944 w 3518084"/>
                  <a:gd name="connsiteY4" fmla="*/ 3402311 h 3470143"/>
                  <a:gd name="connsiteX5" fmla="*/ 215670 w 3518084"/>
                  <a:gd name="connsiteY5" fmla="*/ 2081097 h 3470143"/>
                  <a:gd name="connsiteX6" fmla="*/ 165848 w 3518084"/>
                  <a:gd name="connsiteY6" fmla="*/ 1892321 h 3470143"/>
                  <a:gd name="connsiteX7" fmla="*/ 149614 w 3518084"/>
                  <a:gd name="connsiteY7" fmla="*/ 1797158 h 3470143"/>
                  <a:gd name="connsiteX8" fmla="*/ 2357863 w 3518084"/>
                  <a:gd name="connsiteY8" fmla="*/ 1108214 h 3470143"/>
                  <a:gd name="connsiteX9" fmla="*/ 590101 w 3518084"/>
                  <a:gd name="connsiteY9" fmla="*/ 1076011 h 3470143"/>
                  <a:gd name="connsiteX10" fmla="*/ 389115 w 3518084"/>
                  <a:gd name="connsiteY10" fmla="*/ 1072255 h 3470143"/>
                  <a:gd name="connsiteX11" fmla="*/ 0 w 3518084"/>
                  <a:gd name="connsiteY11" fmla="*/ 700378 h 3470143"/>
                  <a:gd name="connsiteX12" fmla="*/ 2683669 w 3518084"/>
                  <a:gd name="connsiteY12" fmla="*/ 300 h 3470143"/>
                  <a:gd name="connsiteX13" fmla="*/ 3301484 w 3518084"/>
                  <a:gd name="connsiteY13" fmla="*/ 787480 h 3470143"/>
                  <a:gd name="connsiteX14" fmla="*/ 3308987 w 3518084"/>
                  <a:gd name="connsiteY14" fmla="*/ 811418 h 3470143"/>
                  <a:gd name="connsiteX15" fmla="*/ 3312725 w 3518084"/>
                  <a:gd name="connsiteY15" fmla="*/ 810252 h 3470143"/>
                  <a:gd name="connsiteX16" fmla="*/ 3353486 w 3518084"/>
                  <a:gd name="connsiteY16" fmla="*/ 897764 h 3470143"/>
                  <a:gd name="connsiteX17" fmla="*/ 3419851 w 3518084"/>
                  <a:gd name="connsiteY17" fmla="*/ 1081377 h 3470143"/>
                  <a:gd name="connsiteX18" fmla="*/ 2385944 w 3518084"/>
                  <a:gd name="connsiteY18" fmla="*/ 3402311 h 3470143"/>
                  <a:gd name="connsiteX0" fmla="*/ 2231528 w 3660908"/>
                  <a:gd name="connsiteY0" fmla="*/ 2694316 h 3470413"/>
                  <a:gd name="connsiteX1" fmla="*/ 2702129 w 3660908"/>
                  <a:gd name="connsiteY1" fmla="*/ 1812777 h 3470413"/>
                  <a:gd name="connsiteX2" fmla="*/ 1423592 w 3660908"/>
                  <a:gd name="connsiteY2" fmla="*/ 2205237 h 3470413"/>
                  <a:gd name="connsiteX3" fmla="*/ 2231528 w 3660908"/>
                  <a:gd name="connsiteY3" fmla="*/ 2694316 h 3470413"/>
                  <a:gd name="connsiteX4" fmla="*/ 2528768 w 3660908"/>
                  <a:gd name="connsiteY4" fmla="*/ 3402581 h 3470413"/>
                  <a:gd name="connsiteX5" fmla="*/ 358494 w 3660908"/>
                  <a:gd name="connsiteY5" fmla="*/ 2081367 h 3470413"/>
                  <a:gd name="connsiteX6" fmla="*/ 308672 w 3660908"/>
                  <a:gd name="connsiteY6" fmla="*/ 1892591 h 3470413"/>
                  <a:gd name="connsiteX7" fmla="*/ 292438 w 3660908"/>
                  <a:gd name="connsiteY7" fmla="*/ 1797428 h 3470413"/>
                  <a:gd name="connsiteX8" fmla="*/ 2500687 w 3660908"/>
                  <a:gd name="connsiteY8" fmla="*/ 1108484 h 3470413"/>
                  <a:gd name="connsiteX9" fmla="*/ 732925 w 3660908"/>
                  <a:gd name="connsiteY9" fmla="*/ 1076281 h 3470413"/>
                  <a:gd name="connsiteX10" fmla="*/ 531939 w 3660908"/>
                  <a:gd name="connsiteY10" fmla="*/ 1072525 h 3470413"/>
                  <a:gd name="connsiteX11" fmla="*/ 142824 w 3660908"/>
                  <a:gd name="connsiteY11" fmla="*/ 700648 h 3470413"/>
                  <a:gd name="connsiteX12" fmla="*/ 242359 w 3660908"/>
                  <a:gd name="connsiteY12" fmla="*/ 661710 h 3470413"/>
                  <a:gd name="connsiteX13" fmla="*/ 2826493 w 3660908"/>
                  <a:gd name="connsiteY13" fmla="*/ 570 h 3470413"/>
                  <a:gd name="connsiteX14" fmla="*/ 3444308 w 3660908"/>
                  <a:gd name="connsiteY14" fmla="*/ 787750 h 3470413"/>
                  <a:gd name="connsiteX15" fmla="*/ 3451811 w 3660908"/>
                  <a:gd name="connsiteY15" fmla="*/ 811688 h 3470413"/>
                  <a:gd name="connsiteX16" fmla="*/ 3455549 w 3660908"/>
                  <a:gd name="connsiteY16" fmla="*/ 810522 h 3470413"/>
                  <a:gd name="connsiteX17" fmla="*/ 3496310 w 3660908"/>
                  <a:gd name="connsiteY17" fmla="*/ 898034 h 3470413"/>
                  <a:gd name="connsiteX18" fmla="*/ 3562675 w 3660908"/>
                  <a:gd name="connsiteY18" fmla="*/ 1081647 h 3470413"/>
                  <a:gd name="connsiteX19" fmla="*/ 2528768 w 3660908"/>
                  <a:gd name="connsiteY19" fmla="*/ 3402581 h 3470413"/>
                  <a:gd name="connsiteX0" fmla="*/ 2260618 w 3689998"/>
                  <a:gd name="connsiteY0" fmla="*/ 2697211 h 3473308"/>
                  <a:gd name="connsiteX1" fmla="*/ 2731219 w 3689998"/>
                  <a:gd name="connsiteY1" fmla="*/ 1815672 h 3473308"/>
                  <a:gd name="connsiteX2" fmla="*/ 1452682 w 3689998"/>
                  <a:gd name="connsiteY2" fmla="*/ 2208132 h 3473308"/>
                  <a:gd name="connsiteX3" fmla="*/ 2260618 w 3689998"/>
                  <a:gd name="connsiteY3" fmla="*/ 2697211 h 3473308"/>
                  <a:gd name="connsiteX4" fmla="*/ 2557858 w 3689998"/>
                  <a:gd name="connsiteY4" fmla="*/ 3405476 h 3473308"/>
                  <a:gd name="connsiteX5" fmla="*/ 387584 w 3689998"/>
                  <a:gd name="connsiteY5" fmla="*/ 2084262 h 3473308"/>
                  <a:gd name="connsiteX6" fmla="*/ 337762 w 3689998"/>
                  <a:gd name="connsiteY6" fmla="*/ 1895486 h 3473308"/>
                  <a:gd name="connsiteX7" fmla="*/ 321528 w 3689998"/>
                  <a:gd name="connsiteY7" fmla="*/ 1800323 h 3473308"/>
                  <a:gd name="connsiteX8" fmla="*/ 2529777 w 3689998"/>
                  <a:gd name="connsiteY8" fmla="*/ 1111379 h 3473308"/>
                  <a:gd name="connsiteX9" fmla="*/ 762015 w 3689998"/>
                  <a:gd name="connsiteY9" fmla="*/ 1079176 h 3473308"/>
                  <a:gd name="connsiteX10" fmla="*/ 561029 w 3689998"/>
                  <a:gd name="connsiteY10" fmla="*/ 1075420 h 3473308"/>
                  <a:gd name="connsiteX11" fmla="*/ 171914 w 3689998"/>
                  <a:gd name="connsiteY11" fmla="*/ 703543 h 3473308"/>
                  <a:gd name="connsiteX12" fmla="*/ 226704 w 3689998"/>
                  <a:gd name="connsiteY12" fmla="*/ 510857 h 3473308"/>
                  <a:gd name="connsiteX13" fmla="*/ 2855583 w 3689998"/>
                  <a:gd name="connsiteY13" fmla="*/ 3465 h 3473308"/>
                  <a:gd name="connsiteX14" fmla="*/ 3473398 w 3689998"/>
                  <a:gd name="connsiteY14" fmla="*/ 790645 h 3473308"/>
                  <a:gd name="connsiteX15" fmla="*/ 3480901 w 3689998"/>
                  <a:gd name="connsiteY15" fmla="*/ 814583 h 3473308"/>
                  <a:gd name="connsiteX16" fmla="*/ 3484639 w 3689998"/>
                  <a:gd name="connsiteY16" fmla="*/ 813417 h 3473308"/>
                  <a:gd name="connsiteX17" fmla="*/ 3525400 w 3689998"/>
                  <a:gd name="connsiteY17" fmla="*/ 900929 h 3473308"/>
                  <a:gd name="connsiteX18" fmla="*/ 3591765 w 3689998"/>
                  <a:gd name="connsiteY18" fmla="*/ 1084542 h 3473308"/>
                  <a:gd name="connsiteX19" fmla="*/ 2557858 w 3689998"/>
                  <a:gd name="connsiteY19" fmla="*/ 3405476 h 3473308"/>
                  <a:gd name="connsiteX0" fmla="*/ 2305786 w 3735166"/>
                  <a:gd name="connsiteY0" fmla="*/ 2187411 h 2963508"/>
                  <a:gd name="connsiteX1" fmla="*/ 2776387 w 3735166"/>
                  <a:gd name="connsiteY1" fmla="*/ 1305872 h 2963508"/>
                  <a:gd name="connsiteX2" fmla="*/ 1497850 w 3735166"/>
                  <a:gd name="connsiteY2" fmla="*/ 1698332 h 2963508"/>
                  <a:gd name="connsiteX3" fmla="*/ 2305786 w 3735166"/>
                  <a:gd name="connsiteY3" fmla="*/ 2187411 h 2963508"/>
                  <a:gd name="connsiteX4" fmla="*/ 2603026 w 3735166"/>
                  <a:gd name="connsiteY4" fmla="*/ 2895676 h 2963508"/>
                  <a:gd name="connsiteX5" fmla="*/ 432752 w 3735166"/>
                  <a:gd name="connsiteY5" fmla="*/ 1574462 h 2963508"/>
                  <a:gd name="connsiteX6" fmla="*/ 382930 w 3735166"/>
                  <a:gd name="connsiteY6" fmla="*/ 1385686 h 2963508"/>
                  <a:gd name="connsiteX7" fmla="*/ 366696 w 3735166"/>
                  <a:gd name="connsiteY7" fmla="*/ 1290523 h 2963508"/>
                  <a:gd name="connsiteX8" fmla="*/ 2574945 w 3735166"/>
                  <a:gd name="connsiteY8" fmla="*/ 601579 h 2963508"/>
                  <a:gd name="connsiteX9" fmla="*/ 807183 w 3735166"/>
                  <a:gd name="connsiteY9" fmla="*/ 569376 h 2963508"/>
                  <a:gd name="connsiteX10" fmla="*/ 606197 w 3735166"/>
                  <a:gd name="connsiteY10" fmla="*/ 565620 h 2963508"/>
                  <a:gd name="connsiteX11" fmla="*/ 217082 w 3735166"/>
                  <a:gd name="connsiteY11" fmla="*/ 193743 h 2963508"/>
                  <a:gd name="connsiteX12" fmla="*/ 271872 w 3735166"/>
                  <a:gd name="connsiteY12" fmla="*/ 1057 h 2963508"/>
                  <a:gd name="connsiteX13" fmla="*/ 3518566 w 3735166"/>
                  <a:gd name="connsiteY13" fmla="*/ 280845 h 2963508"/>
                  <a:gd name="connsiteX14" fmla="*/ 3526069 w 3735166"/>
                  <a:gd name="connsiteY14" fmla="*/ 304783 h 2963508"/>
                  <a:gd name="connsiteX15" fmla="*/ 3529807 w 3735166"/>
                  <a:gd name="connsiteY15" fmla="*/ 303617 h 2963508"/>
                  <a:gd name="connsiteX16" fmla="*/ 3570568 w 3735166"/>
                  <a:gd name="connsiteY16" fmla="*/ 391129 h 2963508"/>
                  <a:gd name="connsiteX17" fmla="*/ 3636933 w 3735166"/>
                  <a:gd name="connsiteY17" fmla="*/ 574742 h 2963508"/>
                  <a:gd name="connsiteX18" fmla="*/ 2603026 w 3735166"/>
                  <a:gd name="connsiteY18" fmla="*/ 2895676 h 2963508"/>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30357 w 3735716"/>
                  <a:gd name="connsiteY14" fmla="*/ 304200 h 2964091"/>
                  <a:gd name="connsiteX15" fmla="*/ 3571118 w 3735716"/>
                  <a:gd name="connsiteY15" fmla="*/ 391712 h 2964091"/>
                  <a:gd name="connsiteX16" fmla="*/ 3637483 w 3735716"/>
                  <a:gd name="connsiteY16" fmla="*/ 575325 h 2964091"/>
                  <a:gd name="connsiteX17" fmla="*/ 2603576 w 3735716"/>
                  <a:gd name="connsiteY17" fmla="*/ 2896259 h 2964091"/>
                  <a:gd name="connsiteX0" fmla="*/ 2306336 w 3735716"/>
                  <a:gd name="connsiteY0" fmla="*/ 2187994 h 2964091"/>
                  <a:gd name="connsiteX1" fmla="*/ 2776937 w 3735716"/>
                  <a:gd name="connsiteY1" fmla="*/ 1306455 h 2964091"/>
                  <a:gd name="connsiteX2" fmla="*/ 1498400 w 3735716"/>
                  <a:gd name="connsiteY2" fmla="*/ 1698915 h 2964091"/>
                  <a:gd name="connsiteX3" fmla="*/ 2306336 w 3735716"/>
                  <a:gd name="connsiteY3" fmla="*/ 2187994 h 2964091"/>
                  <a:gd name="connsiteX4" fmla="*/ 2603576 w 3735716"/>
                  <a:gd name="connsiteY4" fmla="*/ 2896259 h 2964091"/>
                  <a:gd name="connsiteX5" fmla="*/ 433302 w 3735716"/>
                  <a:gd name="connsiteY5" fmla="*/ 1575045 h 2964091"/>
                  <a:gd name="connsiteX6" fmla="*/ 383480 w 3735716"/>
                  <a:gd name="connsiteY6" fmla="*/ 1386269 h 2964091"/>
                  <a:gd name="connsiteX7" fmla="*/ 367246 w 3735716"/>
                  <a:gd name="connsiteY7" fmla="*/ 1291106 h 2964091"/>
                  <a:gd name="connsiteX8" fmla="*/ 2575495 w 3735716"/>
                  <a:gd name="connsiteY8" fmla="*/ 602162 h 2964091"/>
                  <a:gd name="connsiteX9" fmla="*/ 807733 w 3735716"/>
                  <a:gd name="connsiteY9" fmla="*/ 569959 h 2964091"/>
                  <a:gd name="connsiteX10" fmla="*/ 606747 w 3735716"/>
                  <a:gd name="connsiteY10" fmla="*/ 566203 h 2964091"/>
                  <a:gd name="connsiteX11" fmla="*/ 217632 w 3735716"/>
                  <a:gd name="connsiteY11" fmla="*/ 194326 h 2964091"/>
                  <a:gd name="connsiteX12" fmla="*/ 272422 w 3735716"/>
                  <a:gd name="connsiteY12" fmla="*/ 1640 h 2964091"/>
                  <a:gd name="connsiteX13" fmla="*/ 3526619 w 3735716"/>
                  <a:gd name="connsiteY13" fmla="*/ 305366 h 2964091"/>
                  <a:gd name="connsiteX14" fmla="*/ 3571118 w 3735716"/>
                  <a:gd name="connsiteY14" fmla="*/ 391712 h 2964091"/>
                  <a:gd name="connsiteX15" fmla="*/ 3637483 w 3735716"/>
                  <a:gd name="connsiteY15" fmla="*/ 575325 h 2964091"/>
                  <a:gd name="connsiteX16" fmla="*/ 2603576 w 3735716"/>
                  <a:gd name="connsiteY16" fmla="*/ 2896259 h 2964091"/>
                  <a:gd name="connsiteX0" fmla="*/ 2309599 w 3738979"/>
                  <a:gd name="connsiteY0" fmla="*/ 2190826 h 2966923"/>
                  <a:gd name="connsiteX1" fmla="*/ 2780200 w 3738979"/>
                  <a:gd name="connsiteY1" fmla="*/ 1309287 h 2966923"/>
                  <a:gd name="connsiteX2" fmla="*/ 1501663 w 3738979"/>
                  <a:gd name="connsiteY2" fmla="*/ 1701747 h 2966923"/>
                  <a:gd name="connsiteX3" fmla="*/ 2309599 w 3738979"/>
                  <a:gd name="connsiteY3" fmla="*/ 2190826 h 2966923"/>
                  <a:gd name="connsiteX4" fmla="*/ 2606839 w 3738979"/>
                  <a:gd name="connsiteY4" fmla="*/ 2899091 h 2966923"/>
                  <a:gd name="connsiteX5" fmla="*/ 436565 w 3738979"/>
                  <a:gd name="connsiteY5" fmla="*/ 1577877 h 2966923"/>
                  <a:gd name="connsiteX6" fmla="*/ 386743 w 3738979"/>
                  <a:gd name="connsiteY6" fmla="*/ 1389101 h 2966923"/>
                  <a:gd name="connsiteX7" fmla="*/ 370509 w 3738979"/>
                  <a:gd name="connsiteY7" fmla="*/ 1293938 h 2966923"/>
                  <a:gd name="connsiteX8" fmla="*/ 2578758 w 3738979"/>
                  <a:gd name="connsiteY8" fmla="*/ 604994 h 2966923"/>
                  <a:gd name="connsiteX9" fmla="*/ 810996 w 3738979"/>
                  <a:gd name="connsiteY9" fmla="*/ 572791 h 2966923"/>
                  <a:gd name="connsiteX10" fmla="*/ 610010 w 3738979"/>
                  <a:gd name="connsiteY10" fmla="*/ 569035 h 2966923"/>
                  <a:gd name="connsiteX11" fmla="*/ 220895 w 3738979"/>
                  <a:gd name="connsiteY11" fmla="*/ 197158 h 2966923"/>
                  <a:gd name="connsiteX12" fmla="*/ 275685 w 3738979"/>
                  <a:gd name="connsiteY12" fmla="*/ 4472 h 2966923"/>
                  <a:gd name="connsiteX13" fmla="*/ 3574381 w 3738979"/>
                  <a:gd name="connsiteY13" fmla="*/ 394544 h 2966923"/>
                  <a:gd name="connsiteX14" fmla="*/ 3640746 w 3738979"/>
                  <a:gd name="connsiteY14" fmla="*/ 578157 h 2966923"/>
                  <a:gd name="connsiteX15" fmla="*/ 2606839 w 3738979"/>
                  <a:gd name="connsiteY15" fmla="*/ 2899091 h 2966923"/>
                  <a:gd name="connsiteX0" fmla="*/ 2314466 w 3773805"/>
                  <a:gd name="connsiteY0" fmla="*/ 2199269 h 2975366"/>
                  <a:gd name="connsiteX1" fmla="*/ 2785067 w 3773805"/>
                  <a:gd name="connsiteY1" fmla="*/ 1317730 h 2975366"/>
                  <a:gd name="connsiteX2" fmla="*/ 1506530 w 3773805"/>
                  <a:gd name="connsiteY2" fmla="*/ 1710190 h 2975366"/>
                  <a:gd name="connsiteX3" fmla="*/ 2314466 w 3773805"/>
                  <a:gd name="connsiteY3" fmla="*/ 2199269 h 2975366"/>
                  <a:gd name="connsiteX4" fmla="*/ 2611706 w 3773805"/>
                  <a:gd name="connsiteY4" fmla="*/ 2907534 h 2975366"/>
                  <a:gd name="connsiteX5" fmla="*/ 441432 w 3773805"/>
                  <a:gd name="connsiteY5" fmla="*/ 1586320 h 2975366"/>
                  <a:gd name="connsiteX6" fmla="*/ 391610 w 3773805"/>
                  <a:gd name="connsiteY6" fmla="*/ 1397544 h 2975366"/>
                  <a:gd name="connsiteX7" fmla="*/ 375376 w 3773805"/>
                  <a:gd name="connsiteY7" fmla="*/ 1302381 h 2975366"/>
                  <a:gd name="connsiteX8" fmla="*/ 2583625 w 3773805"/>
                  <a:gd name="connsiteY8" fmla="*/ 613437 h 2975366"/>
                  <a:gd name="connsiteX9" fmla="*/ 815863 w 3773805"/>
                  <a:gd name="connsiteY9" fmla="*/ 581234 h 2975366"/>
                  <a:gd name="connsiteX10" fmla="*/ 614877 w 3773805"/>
                  <a:gd name="connsiteY10" fmla="*/ 577478 h 2975366"/>
                  <a:gd name="connsiteX11" fmla="*/ 225762 w 3773805"/>
                  <a:gd name="connsiteY11" fmla="*/ 205601 h 2975366"/>
                  <a:gd name="connsiteX12" fmla="*/ 280552 w 3773805"/>
                  <a:gd name="connsiteY12" fmla="*/ 12915 h 2975366"/>
                  <a:gd name="connsiteX13" fmla="*/ 3645613 w 3773805"/>
                  <a:gd name="connsiteY13" fmla="*/ 586600 h 2975366"/>
                  <a:gd name="connsiteX14" fmla="*/ 2611706 w 3773805"/>
                  <a:gd name="connsiteY14" fmla="*/ 2907534 h 2975366"/>
                  <a:gd name="connsiteX0" fmla="*/ 2314466 w 3773805"/>
                  <a:gd name="connsiteY0" fmla="*/ 2661394 h 3437491"/>
                  <a:gd name="connsiteX1" fmla="*/ 2785067 w 3773805"/>
                  <a:gd name="connsiteY1" fmla="*/ 1779855 h 3437491"/>
                  <a:gd name="connsiteX2" fmla="*/ 1506530 w 3773805"/>
                  <a:gd name="connsiteY2" fmla="*/ 2172315 h 3437491"/>
                  <a:gd name="connsiteX3" fmla="*/ 2314466 w 3773805"/>
                  <a:gd name="connsiteY3" fmla="*/ 2661394 h 3437491"/>
                  <a:gd name="connsiteX4" fmla="*/ 2611706 w 3773805"/>
                  <a:gd name="connsiteY4" fmla="*/ 3369659 h 3437491"/>
                  <a:gd name="connsiteX5" fmla="*/ 441432 w 3773805"/>
                  <a:gd name="connsiteY5" fmla="*/ 2048445 h 3437491"/>
                  <a:gd name="connsiteX6" fmla="*/ 391610 w 3773805"/>
                  <a:gd name="connsiteY6" fmla="*/ 1859669 h 3437491"/>
                  <a:gd name="connsiteX7" fmla="*/ 375376 w 3773805"/>
                  <a:gd name="connsiteY7" fmla="*/ 1764506 h 3437491"/>
                  <a:gd name="connsiteX8" fmla="*/ 2583625 w 3773805"/>
                  <a:gd name="connsiteY8" fmla="*/ 1075562 h 3437491"/>
                  <a:gd name="connsiteX9" fmla="*/ 815863 w 3773805"/>
                  <a:gd name="connsiteY9" fmla="*/ 1043359 h 3437491"/>
                  <a:gd name="connsiteX10" fmla="*/ 614877 w 3773805"/>
                  <a:gd name="connsiteY10" fmla="*/ 1039603 h 3437491"/>
                  <a:gd name="connsiteX11" fmla="*/ 225762 w 3773805"/>
                  <a:gd name="connsiteY11" fmla="*/ 667726 h 3437491"/>
                  <a:gd name="connsiteX12" fmla="*/ 280552 w 3773805"/>
                  <a:gd name="connsiteY12" fmla="*/ 475040 h 3437491"/>
                  <a:gd name="connsiteX13" fmla="*/ 3645613 w 3773805"/>
                  <a:gd name="connsiteY13" fmla="*/ 1048725 h 3437491"/>
                  <a:gd name="connsiteX14" fmla="*/ 2611706 w 3773805"/>
                  <a:gd name="connsiteY14" fmla="*/ 3369659 h 3437491"/>
                  <a:gd name="connsiteX0" fmla="*/ 2314466 w 3773805"/>
                  <a:gd name="connsiteY0" fmla="*/ 2717162 h 3493259"/>
                  <a:gd name="connsiteX1" fmla="*/ 2785067 w 3773805"/>
                  <a:gd name="connsiteY1" fmla="*/ 1835623 h 3493259"/>
                  <a:gd name="connsiteX2" fmla="*/ 1506530 w 3773805"/>
                  <a:gd name="connsiteY2" fmla="*/ 2228083 h 3493259"/>
                  <a:gd name="connsiteX3" fmla="*/ 2314466 w 3773805"/>
                  <a:gd name="connsiteY3" fmla="*/ 2717162 h 3493259"/>
                  <a:gd name="connsiteX4" fmla="*/ 2611706 w 3773805"/>
                  <a:gd name="connsiteY4" fmla="*/ 3425427 h 3493259"/>
                  <a:gd name="connsiteX5" fmla="*/ 441432 w 3773805"/>
                  <a:gd name="connsiteY5" fmla="*/ 2104213 h 3493259"/>
                  <a:gd name="connsiteX6" fmla="*/ 391610 w 3773805"/>
                  <a:gd name="connsiteY6" fmla="*/ 1915437 h 3493259"/>
                  <a:gd name="connsiteX7" fmla="*/ 375376 w 3773805"/>
                  <a:gd name="connsiteY7" fmla="*/ 1820274 h 3493259"/>
                  <a:gd name="connsiteX8" fmla="*/ 2583625 w 3773805"/>
                  <a:gd name="connsiteY8" fmla="*/ 1131330 h 3493259"/>
                  <a:gd name="connsiteX9" fmla="*/ 815863 w 3773805"/>
                  <a:gd name="connsiteY9" fmla="*/ 1099127 h 3493259"/>
                  <a:gd name="connsiteX10" fmla="*/ 614877 w 3773805"/>
                  <a:gd name="connsiteY10" fmla="*/ 1095371 h 3493259"/>
                  <a:gd name="connsiteX11" fmla="*/ 225762 w 3773805"/>
                  <a:gd name="connsiteY11" fmla="*/ 723494 h 3493259"/>
                  <a:gd name="connsiteX12" fmla="*/ 280552 w 3773805"/>
                  <a:gd name="connsiteY12" fmla="*/ 530808 h 3493259"/>
                  <a:gd name="connsiteX13" fmla="*/ 3645613 w 3773805"/>
                  <a:gd name="connsiteY13" fmla="*/ 1104493 h 3493259"/>
                  <a:gd name="connsiteX14" fmla="*/ 2611706 w 3773805"/>
                  <a:gd name="connsiteY14" fmla="*/ 3425427 h 3493259"/>
                  <a:gd name="connsiteX0" fmla="*/ 2314466 w 3745515"/>
                  <a:gd name="connsiteY0" fmla="*/ 2717162 h 3493259"/>
                  <a:gd name="connsiteX1" fmla="*/ 2785067 w 3745515"/>
                  <a:gd name="connsiteY1" fmla="*/ 1835623 h 3493259"/>
                  <a:gd name="connsiteX2" fmla="*/ 1506530 w 3745515"/>
                  <a:gd name="connsiteY2" fmla="*/ 2228083 h 3493259"/>
                  <a:gd name="connsiteX3" fmla="*/ 2314466 w 3745515"/>
                  <a:gd name="connsiteY3" fmla="*/ 2717162 h 3493259"/>
                  <a:gd name="connsiteX4" fmla="*/ 2611706 w 3745515"/>
                  <a:gd name="connsiteY4" fmla="*/ 3425427 h 3493259"/>
                  <a:gd name="connsiteX5" fmla="*/ 441432 w 3745515"/>
                  <a:gd name="connsiteY5" fmla="*/ 2104213 h 3493259"/>
                  <a:gd name="connsiteX6" fmla="*/ 391610 w 3745515"/>
                  <a:gd name="connsiteY6" fmla="*/ 1915437 h 3493259"/>
                  <a:gd name="connsiteX7" fmla="*/ 375376 w 3745515"/>
                  <a:gd name="connsiteY7" fmla="*/ 1820274 h 3493259"/>
                  <a:gd name="connsiteX8" fmla="*/ 2583625 w 3745515"/>
                  <a:gd name="connsiteY8" fmla="*/ 1131330 h 3493259"/>
                  <a:gd name="connsiteX9" fmla="*/ 815863 w 3745515"/>
                  <a:gd name="connsiteY9" fmla="*/ 1099127 h 3493259"/>
                  <a:gd name="connsiteX10" fmla="*/ 614877 w 3745515"/>
                  <a:gd name="connsiteY10" fmla="*/ 1095371 h 3493259"/>
                  <a:gd name="connsiteX11" fmla="*/ 225762 w 3745515"/>
                  <a:gd name="connsiteY11" fmla="*/ 723494 h 3493259"/>
                  <a:gd name="connsiteX12" fmla="*/ 280552 w 3745515"/>
                  <a:gd name="connsiteY12" fmla="*/ 530808 h 3493259"/>
                  <a:gd name="connsiteX13" fmla="*/ 3645613 w 3745515"/>
                  <a:gd name="connsiteY13" fmla="*/ 1104493 h 3493259"/>
                  <a:gd name="connsiteX14" fmla="*/ 2611706 w 3745515"/>
                  <a:gd name="connsiteY14" fmla="*/ 3425427 h 3493259"/>
                  <a:gd name="connsiteX0" fmla="*/ 2314466 w 3745515"/>
                  <a:gd name="connsiteY0" fmla="*/ 2940326 h 3716423"/>
                  <a:gd name="connsiteX1" fmla="*/ 2785067 w 3745515"/>
                  <a:gd name="connsiteY1" fmla="*/ 2058787 h 3716423"/>
                  <a:gd name="connsiteX2" fmla="*/ 1506530 w 3745515"/>
                  <a:gd name="connsiteY2" fmla="*/ 2451247 h 3716423"/>
                  <a:gd name="connsiteX3" fmla="*/ 2314466 w 3745515"/>
                  <a:gd name="connsiteY3" fmla="*/ 2940326 h 3716423"/>
                  <a:gd name="connsiteX4" fmla="*/ 2611706 w 3745515"/>
                  <a:gd name="connsiteY4" fmla="*/ 3648591 h 3716423"/>
                  <a:gd name="connsiteX5" fmla="*/ 441432 w 3745515"/>
                  <a:gd name="connsiteY5" fmla="*/ 2327377 h 3716423"/>
                  <a:gd name="connsiteX6" fmla="*/ 391610 w 3745515"/>
                  <a:gd name="connsiteY6" fmla="*/ 2138601 h 3716423"/>
                  <a:gd name="connsiteX7" fmla="*/ 375376 w 3745515"/>
                  <a:gd name="connsiteY7" fmla="*/ 2043438 h 3716423"/>
                  <a:gd name="connsiteX8" fmla="*/ 2583625 w 3745515"/>
                  <a:gd name="connsiteY8" fmla="*/ 1354494 h 3716423"/>
                  <a:gd name="connsiteX9" fmla="*/ 815863 w 3745515"/>
                  <a:gd name="connsiteY9" fmla="*/ 1322291 h 3716423"/>
                  <a:gd name="connsiteX10" fmla="*/ 614877 w 3745515"/>
                  <a:gd name="connsiteY10" fmla="*/ 1318535 h 3716423"/>
                  <a:gd name="connsiteX11" fmla="*/ 225762 w 3745515"/>
                  <a:gd name="connsiteY11" fmla="*/ 946658 h 3716423"/>
                  <a:gd name="connsiteX12" fmla="*/ 280552 w 3745515"/>
                  <a:gd name="connsiteY12" fmla="*/ 753972 h 3716423"/>
                  <a:gd name="connsiteX13" fmla="*/ 3645613 w 3745515"/>
                  <a:gd name="connsiteY13" fmla="*/ 1327657 h 3716423"/>
                  <a:gd name="connsiteX14" fmla="*/ 2611706 w 3745515"/>
                  <a:gd name="connsiteY14" fmla="*/ 3648591 h 3716423"/>
                  <a:gd name="connsiteX0" fmla="*/ 2314466 w 3745515"/>
                  <a:gd name="connsiteY0" fmla="*/ 2948733 h 3724830"/>
                  <a:gd name="connsiteX1" fmla="*/ 2785067 w 3745515"/>
                  <a:gd name="connsiteY1" fmla="*/ 2067194 h 3724830"/>
                  <a:gd name="connsiteX2" fmla="*/ 1506530 w 3745515"/>
                  <a:gd name="connsiteY2" fmla="*/ 2459654 h 3724830"/>
                  <a:gd name="connsiteX3" fmla="*/ 2314466 w 3745515"/>
                  <a:gd name="connsiteY3" fmla="*/ 2948733 h 3724830"/>
                  <a:gd name="connsiteX4" fmla="*/ 2611706 w 3745515"/>
                  <a:gd name="connsiteY4" fmla="*/ 3656998 h 3724830"/>
                  <a:gd name="connsiteX5" fmla="*/ 441432 w 3745515"/>
                  <a:gd name="connsiteY5" fmla="*/ 2335784 h 3724830"/>
                  <a:gd name="connsiteX6" fmla="*/ 391610 w 3745515"/>
                  <a:gd name="connsiteY6" fmla="*/ 2147008 h 3724830"/>
                  <a:gd name="connsiteX7" fmla="*/ 375376 w 3745515"/>
                  <a:gd name="connsiteY7" fmla="*/ 2051845 h 3724830"/>
                  <a:gd name="connsiteX8" fmla="*/ 2583625 w 3745515"/>
                  <a:gd name="connsiteY8" fmla="*/ 1362901 h 3724830"/>
                  <a:gd name="connsiteX9" fmla="*/ 815863 w 3745515"/>
                  <a:gd name="connsiteY9" fmla="*/ 1330698 h 3724830"/>
                  <a:gd name="connsiteX10" fmla="*/ 614877 w 3745515"/>
                  <a:gd name="connsiteY10" fmla="*/ 1326942 h 3724830"/>
                  <a:gd name="connsiteX11" fmla="*/ 225762 w 3745515"/>
                  <a:gd name="connsiteY11" fmla="*/ 955065 h 3724830"/>
                  <a:gd name="connsiteX12" fmla="*/ 280552 w 3745515"/>
                  <a:gd name="connsiteY12" fmla="*/ 762379 h 3724830"/>
                  <a:gd name="connsiteX13" fmla="*/ 3645613 w 3745515"/>
                  <a:gd name="connsiteY13" fmla="*/ 1336064 h 3724830"/>
                  <a:gd name="connsiteX14" fmla="*/ 2611706 w 3745515"/>
                  <a:gd name="connsiteY14" fmla="*/ 3656998 h 3724830"/>
                  <a:gd name="connsiteX0" fmla="*/ 2110264 w 3541313"/>
                  <a:gd name="connsiteY0" fmla="*/ 2948733 h 3724830"/>
                  <a:gd name="connsiteX1" fmla="*/ 2580865 w 3541313"/>
                  <a:gd name="connsiteY1" fmla="*/ 2067194 h 3724830"/>
                  <a:gd name="connsiteX2" fmla="*/ 1302328 w 3541313"/>
                  <a:gd name="connsiteY2" fmla="*/ 2459654 h 3724830"/>
                  <a:gd name="connsiteX3" fmla="*/ 2110264 w 3541313"/>
                  <a:gd name="connsiteY3" fmla="*/ 2948733 h 3724830"/>
                  <a:gd name="connsiteX4" fmla="*/ 2407504 w 3541313"/>
                  <a:gd name="connsiteY4" fmla="*/ 3656998 h 3724830"/>
                  <a:gd name="connsiteX5" fmla="*/ 237230 w 3541313"/>
                  <a:gd name="connsiteY5" fmla="*/ 2335784 h 3724830"/>
                  <a:gd name="connsiteX6" fmla="*/ 187408 w 3541313"/>
                  <a:gd name="connsiteY6" fmla="*/ 2147008 h 3724830"/>
                  <a:gd name="connsiteX7" fmla="*/ 171174 w 3541313"/>
                  <a:gd name="connsiteY7" fmla="*/ 2051845 h 3724830"/>
                  <a:gd name="connsiteX8" fmla="*/ 2379423 w 3541313"/>
                  <a:gd name="connsiteY8" fmla="*/ 1362901 h 3724830"/>
                  <a:gd name="connsiteX9" fmla="*/ 611661 w 3541313"/>
                  <a:gd name="connsiteY9" fmla="*/ 1330698 h 3724830"/>
                  <a:gd name="connsiteX10" fmla="*/ 410675 w 3541313"/>
                  <a:gd name="connsiteY10" fmla="*/ 1326942 h 3724830"/>
                  <a:gd name="connsiteX11" fmla="*/ 21560 w 3541313"/>
                  <a:gd name="connsiteY11" fmla="*/ 955065 h 3724830"/>
                  <a:gd name="connsiteX12" fmla="*/ 76350 w 3541313"/>
                  <a:gd name="connsiteY12" fmla="*/ 762379 h 3724830"/>
                  <a:gd name="connsiteX13" fmla="*/ 3441411 w 3541313"/>
                  <a:gd name="connsiteY13" fmla="*/ 1336064 h 3724830"/>
                  <a:gd name="connsiteX14" fmla="*/ 2407504 w 3541313"/>
                  <a:gd name="connsiteY14" fmla="*/ 3656998 h 3724830"/>
                  <a:gd name="connsiteX0" fmla="*/ 2076093 w 3507142"/>
                  <a:gd name="connsiteY0" fmla="*/ 2948733 h 3724830"/>
                  <a:gd name="connsiteX1" fmla="*/ 2546694 w 3507142"/>
                  <a:gd name="connsiteY1" fmla="*/ 2067194 h 3724830"/>
                  <a:gd name="connsiteX2" fmla="*/ 1268157 w 3507142"/>
                  <a:gd name="connsiteY2" fmla="*/ 2459654 h 3724830"/>
                  <a:gd name="connsiteX3" fmla="*/ 2076093 w 3507142"/>
                  <a:gd name="connsiteY3" fmla="*/ 2948733 h 3724830"/>
                  <a:gd name="connsiteX4" fmla="*/ 2373333 w 3507142"/>
                  <a:gd name="connsiteY4" fmla="*/ 3656998 h 3724830"/>
                  <a:gd name="connsiteX5" fmla="*/ 203059 w 3507142"/>
                  <a:gd name="connsiteY5" fmla="*/ 2335784 h 3724830"/>
                  <a:gd name="connsiteX6" fmla="*/ 153237 w 3507142"/>
                  <a:gd name="connsiteY6" fmla="*/ 2147008 h 3724830"/>
                  <a:gd name="connsiteX7" fmla="*/ 137003 w 3507142"/>
                  <a:gd name="connsiteY7" fmla="*/ 2051845 h 3724830"/>
                  <a:gd name="connsiteX8" fmla="*/ 2345252 w 3507142"/>
                  <a:gd name="connsiteY8" fmla="*/ 1362901 h 3724830"/>
                  <a:gd name="connsiteX9" fmla="*/ 577490 w 3507142"/>
                  <a:gd name="connsiteY9" fmla="*/ 1330698 h 3724830"/>
                  <a:gd name="connsiteX10" fmla="*/ 376504 w 3507142"/>
                  <a:gd name="connsiteY10" fmla="*/ 1326942 h 3724830"/>
                  <a:gd name="connsiteX11" fmla="*/ 42414 w 3507142"/>
                  <a:gd name="connsiteY11" fmla="*/ 1017719 h 3724830"/>
                  <a:gd name="connsiteX12" fmla="*/ 42179 w 3507142"/>
                  <a:gd name="connsiteY12" fmla="*/ 762379 h 3724830"/>
                  <a:gd name="connsiteX13" fmla="*/ 3407240 w 3507142"/>
                  <a:gd name="connsiteY13" fmla="*/ 1336064 h 3724830"/>
                  <a:gd name="connsiteX14" fmla="*/ 2373333 w 3507142"/>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20010"/>
                  <a:gd name="connsiteY0" fmla="*/ 2948733 h 3724830"/>
                  <a:gd name="connsiteX1" fmla="*/ 2559562 w 3520010"/>
                  <a:gd name="connsiteY1" fmla="*/ 2067194 h 3724830"/>
                  <a:gd name="connsiteX2" fmla="*/ 1281025 w 3520010"/>
                  <a:gd name="connsiteY2" fmla="*/ 2459654 h 3724830"/>
                  <a:gd name="connsiteX3" fmla="*/ 2088961 w 3520010"/>
                  <a:gd name="connsiteY3" fmla="*/ 2948733 h 3724830"/>
                  <a:gd name="connsiteX4" fmla="*/ 2386201 w 3520010"/>
                  <a:gd name="connsiteY4" fmla="*/ 3656998 h 3724830"/>
                  <a:gd name="connsiteX5" fmla="*/ 215927 w 3520010"/>
                  <a:gd name="connsiteY5" fmla="*/ 2335784 h 3724830"/>
                  <a:gd name="connsiteX6" fmla="*/ 166105 w 3520010"/>
                  <a:gd name="connsiteY6" fmla="*/ 2147008 h 3724830"/>
                  <a:gd name="connsiteX7" fmla="*/ 149871 w 3520010"/>
                  <a:gd name="connsiteY7" fmla="*/ 2051845 h 3724830"/>
                  <a:gd name="connsiteX8" fmla="*/ 2358120 w 3520010"/>
                  <a:gd name="connsiteY8" fmla="*/ 1362901 h 3724830"/>
                  <a:gd name="connsiteX9" fmla="*/ 590358 w 3520010"/>
                  <a:gd name="connsiteY9" fmla="*/ 1330698 h 3724830"/>
                  <a:gd name="connsiteX10" fmla="*/ 389372 w 3520010"/>
                  <a:gd name="connsiteY10" fmla="*/ 1326942 h 3724830"/>
                  <a:gd name="connsiteX11" fmla="*/ 55282 w 3520010"/>
                  <a:gd name="connsiteY11" fmla="*/ 1017719 h 3724830"/>
                  <a:gd name="connsiteX12" fmla="*/ 55047 w 3520010"/>
                  <a:gd name="connsiteY12" fmla="*/ 762379 h 3724830"/>
                  <a:gd name="connsiteX13" fmla="*/ 3420108 w 3520010"/>
                  <a:gd name="connsiteY13" fmla="*/ 1336064 h 3724830"/>
                  <a:gd name="connsiteX14" fmla="*/ 2386201 w 3520010"/>
                  <a:gd name="connsiteY14" fmla="*/ 3656998 h 3724830"/>
                  <a:gd name="connsiteX0" fmla="*/ 2088961 w 3535550"/>
                  <a:gd name="connsiteY0" fmla="*/ 2948733 h 3775233"/>
                  <a:gd name="connsiteX1" fmla="*/ 2559562 w 3535550"/>
                  <a:gd name="connsiteY1" fmla="*/ 2067194 h 3775233"/>
                  <a:gd name="connsiteX2" fmla="*/ 1281025 w 3535550"/>
                  <a:gd name="connsiteY2" fmla="*/ 2459654 h 3775233"/>
                  <a:gd name="connsiteX3" fmla="*/ 2088961 w 3535550"/>
                  <a:gd name="connsiteY3" fmla="*/ 2948733 h 3775233"/>
                  <a:gd name="connsiteX4" fmla="*/ 2386201 w 3535550"/>
                  <a:gd name="connsiteY4" fmla="*/ 3656998 h 3775233"/>
                  <a:gd name="connsiteX5" fmla="*/ 215927 w 3535550"/>
                  <a:gd name="connsiteY5" fmla="*/ 2335784 h 3775233"/>
                  <a:gd name="connsiteX6" fmla="*/ 166105 w 3535550"/>
                  <a:gd name="connsiteY6" fmla="*/ 2147008 h 3775233"/>
                  <a:gd name="connsiteX7" fmla="*/ 149871 w 3535550"/>
                  <a:gd name="connsiteY7" fmla="*/ 2051845 h 3775233"/>
                  <a:gd name="connsiteX8" fmla="*/ 2358120 w 3535550"/>
                  <a:gd name="connsiteY8" fmla="*/ 1362901 h 3775233"/>
                  <a:gd name="connsiteX9" fmla="*/ 590358 w 3535550"/>
                  <a:gd name="connsiteY9" fmla="*/ 1330698 h 3775233"/>
                  <a:gd name="connsiteX10" fmla="*/ 389372 w 3535550"/>
                  <a:gd name="connsiteY10" fmla="*/ 1326942 h 3775233"/>
                  <a:gd name="connsiteX11" fmla="*/ 55282 w 3535550"/>
                  <a:gd name="connsiteY11" fmla="*/ 1017719 h 3775233"/>
                  <a:gd name="connsiteX12" fmla="*/ 55047 w 3535550"/>
                  <a:gd name="connsiteY12" fmla="*/ 762379 h 3775233"/>
                  <a:gd name="connsiteX13" fmla="*/ 3420108 w 3535550"/>
                  <a:gd name="connsiteY13" fmla="*/ 1336064 h 3775233"/>
                  <a:gd name="connsiteX14" fmla="*/ 2386201 w 3535550"/>
                  <a:gd name="connsiteY14" fmla="*/ 3656998 h 3775233"/>
                  <a:gd name="connsiteX0" fmla="*/ 2088961 w 3525784"/>
                  <a:gd name="connsiteY0" fmla="*/ 2948733 h 3762690"/>
                  <a:gd name="connsiteX1" fmla="*/ 2559562 w 3525784"/>
                  <a:gd name="connsiteY1" fmla="*/ 2067194 h 3762690"/>
                  <a:gd name="connsiteX2" fmla="*/ 1281025 w 3525784"/>
                  <a:gd name="connsiteY2" fmla="*/ 2459654 h 3762690"/>
                  <a:gd name="connsiteX3" fmla="*/ 2088961 w 3525784"/>
                  <a:gd name="connsiteY3" fmla="*/ 2948733 h 3762690"/>
                  <a:gd name="connsiteX4" fmla="*/ 2386201 w 3525784"/>
                  <a:gd name="connsiteY4" fmla="*/ 3656998 h 3762690"/>
                  <a:gd name="connsiteX5" fmla="*/ 215927 w 3525784"/>
                  <a:gd name="connsiteY5" fmla="*/ 2335784 h 3762690"/>
                  <a:gd name="connsiteX6" fmla="*/ 166105 w 3525784"/>
                  <a:gd name="connsiteY6" fmla="*/ 2147008 h 3762690"/>
                  <a:gd name="connsiteX7" fmla="*/ 149871 w 3525784"/>
                  <a:gd name="connsiteY7" fmla="*/ 2051845 h 3762690"/>
                  <a:gd name="connsiteX8" fmla="*/ 2358120 w 3525784"/>
                  <a:gd name="connsiteY8" fmla="*/ 1362901 h 3762690"/>
                  <a:gd name="connsiteX9" fmla="*/ 590358 w 3525784"/>
                  <a:gd name="connsiteY9" fmla="*/ 1330698 h 3762690"/>
                  <a:gd name="connsiteX10" fmla="*/ 389372 w 3525784"/>
                  <a:gd name="connsiteY10" fmla="*/ 1326942 h 3762690"/>
                  <a:gd name="connsiteX11" fmla="*/ 55282 w 3525784"/>
                  <a:gd name="connsiteY11" fmla="*/ 1017719 h 3762690"/>
                  <a:gd name="connsiteX12" fmla="*/ 55047 w 3525784"/>
                  <a:gd name="connsiteY12" fmla="*/ 762379 h 3762690"/>
                  <a:gd name="connsiteX13" fmla="*/ 3420108 w 3525784"/>
                  <a:gd name="connsiteY13" fmla="*/ 1336064 h 3762690"/>
                  <a:gd name="connsiteX14" fmla="*/ 2386201 w 3525784"/>
                  <a:gd name="connsiteY14" fmla="*/ 3656998 h 3762690"/>
                  <a:gd name="connsiteX0" fmla="*/ 2088961 w 3528023"/>
                  <a:gd name="connsiteY0" fmla="*/ 2948733 h 3732347"/>
                  <a:gd name="connsiteX1" fmla="*/ 2559562 w 3528023"/>
                  <a:gd name="connsiteY1" fmla="*/ 2067194 h 3732347"/>
                  <a:gd name="connsiteX2" fmla="*/ 1281025 w 3528023"/>
                  <a:gd name="connsiteY2" fmla="*/ 2459654 h 3732347"/>
                  <a:gd name="connsiteX3" fmla="*/ 2088961 w 3528023"/>
                  <a:gd name="connsiteY3" fmla="*/ 2948733 h 3732347"/>
                  <a:gd name="connsiteX4" fmla="*/ 2403368 w 3528023"/>
                  <a:gd name="connsiteY4" fmla="*/ 3669380 h 3732347"/>
                  <a:gd name="connsiteX5" fmla="*/ 215927 w 3528023"/>
                  <a:gd name="connsiteY5" fmla="*/ 2335784 h 3732347"/>
                  <a:gd name="connsiteX6" fmla="*/ 166105 w 3528023"/>
                  <a:gd name="connsiteY6" fmla="*/ 2147008 h 3732347"/>
                  <a:gd name="connsiteX7" fmla="*/ 149871 w 3528023"/>
                  <a:gd name="connsiteY7" fmla="*/ 2051845 h 3732347"/>
                  <a:gd name="connsiteX8" fmla="*/ 2358120 w 3528023"/>
                  <a:gd name="connsiteY8" fmla="*/ 1362901 h 3732347"/>
                  <a:gd name="connsiteX9" fmla="*/ 590358 w 3528023"/>
                  <a:gd name="connsiteY9" fmla="*/ 1330698 h 3732347"/>
                  <a:gd name="connsiteX10" fmla="*/ 389372 w 3528023"/>
                  <a:gd name="connsiteY10" fmla="*/ 1326942 h 3732347"/>
                  <a:gd name="connsiteX11" fmla="*/ 55282 w 3528023"/>
                  <a:gd name="connsiteY11" fmla="*/ 1017719 h 3732347"/>
                  <a:gd name="connsiteX12" fmla="*/ 55047 w 3528023"/>
                  <a:gd name="connsiteY12" fmla="*/ 762379 h 3732347"/>
                  <a:gd name="connsiteX13" fmla="*/ 3420108 w 3528023"/>
                  <a:gd name="connsiteY13" fmla="*/ 1336064 h 3732347"/>
                  <a:gd name="connsiteX14" fmla="*/ 2403368 w 3528023"/>
                  <a:gd name="connsiteY14" fmla="*/ 3669380 h 3732347"/>
                  <a:gd name="connsiteX0" fmla="*/ 2088961 w 3493052"/>
                  <a:gd name="connsiteY0" fmla="*/ 2948733 h 3678620"/>
                  <a:gd name="connsiteX1" fmla="*/ 2559562 w 3493052"/>
                  <a:gd name="connsiteY1" fmla="*/ 2067194 h 3678620"/>
                  <a:gd name="connsiteX2" fmla="*/ 1281025 w 3493052"/>
                  <a:gd name="connsiteY2" fmla="*/ 2459654 h 3678620"/>
                  <a:gd name="connsiteX3" fmla="*/ 2088961 w 3493052"/>
                  <a:gd name="connsiteY3" fmla="*/ 2948733 h 3678620"/>
                  <a:gd name="connsiteX4" fmla="*/ 2403368 w 3493052"/>
                  <a:gd name="connsiteY4" fmla="*/ 3669380 h 3678620"/>
                  <a:gd name="connsiteX5" fmla="*/ 166105 w 3493052"/>
                  <a:gd name="connsiteY5" fmla="*/ 2147008 h 3678620"/>
                  <a:gd name="connsiteX6" fmla="*/ 149871 w 3493052"/>
                  <a:gd name="connsiteY6" fmla="*/ 2051845 h 3678620"/>
                  <a:gd name="connsiteX7" fmla="*/ 2358120 w 3493052"/>
                  <a:gd name="connsiteY7" fmla="*/ 1362901 h 3678620"/>
                  <a:gd name="connsiteX8" fmla="*/ 590358 w 3493052"/>
                  <a:gd name="connsiteY8" fmla="*/ 1330698 h 3678620"/>
                  <a:gd name="connsiteX9" fmla="*/ 389372 w 3493052"/>
                  <a:gd name="connsiteY9" fmla="*/ 1326942 h 3678620"/>
                  <a:gd name="connsiteX10" fmla="*/ 55282 w 3493052"/>
                  <a:gd name="connsiteY10" fmla="*/ 1017719 h 3678620"/>
                  <a:gd name="connsiteX11" fmla="*/ 55047 w 3493052"/>
                  <a:gd name="connsiteY11" fmla="*/ 762379 h 3678620"/>
                  <a:gd name="connsiteX12" fmla="*/ 3420108 w 3493052"/>
                  <a:gd name="connsiteY12" fmla="*/ 1336064 h 3678620"/>
                  <a:gd name="connsiteX13" fmla="*/ 2403368 w 3493052"/>
                  <a:gd name="connsiteY13" fmla="*/ 3669380 h 3678620"/>
                  <a:gd name="connsiteX0" fmla="*/ 2088961 w 3493052"/>
                  <a:gd name="connsiteY0" fmla="*/ 2948733 h 3729262"/>
                  <a:gd name="connsiteX1" fmla="*/ 2559562 w 3493052"/>
                  <a:gd name="connsiteY1" fmla="*/ 2067194 h 3729262"/>
                  <a:gd name="connsiteX2" fmla="*/ 1281025 w 3493052"/>
                  <a:gd name="connsiteY2" fmla="*/ 2459654 h 3729262"/>
                  <a:gd name="connsiteX3" fmla="*/ 2088961 w 3493052"/>
                  <a:gd name="connsiteY3" fmla="*/ 2948733 h 3729262"/>
                  <a:gd name="connsiteX4" fmla="*/ 2403368 w 3493052"/>
                  <a:gd name="connsiteY4" fmla="*/ 3669380 h 3729262"/>
                  <a:gd name="connsiteX5" fmla="*/ 166105 w 3493052"/>
                  <a:gd name="connsiteY5" fmla="*/ 2147008 h 3729262"/>
                  <a:gd name="connsiteX6" fmla="*/ 149871 w 3493052"/>
                  <a:gd name="connsiteY6" fmla="*/ 2051845 h 3729262"/>
                  <a:gd name="connsiteX7" fmla="*/ 2358120 w 3493052"/>
                  <a:gd name="connsiteY7" fmla="*/ 1362901 h 3729262"/>
                  <a:gd name="connsiteX8" fmla="*/ 590358 w 3493052"/>
                  <a:gd name="connsiteY8" fmla="*/ 1330698 h 3729262"/>
                  <a:gd name="connsiteX9" fmla="*/ 389372 w 3493052"/>
                  <a:gd name="connsiteY9" fmla="*/ 1326942 h 3729262"/>
                  <a:gd name="connsiteX10" fmla="*/ 55282 w 3493052"/>
                  <a:gd name="connsiteY10" fmla="*/ 1017719 h 3729262"/>
                  <a:gd name="connsiteX11" fmla="*/ 55047 w 3493052"/>
                  <a:gd name="connsiteY11" fmla="*/ 762379 h 3729262"/>
                  <a:gd name="connsiteX12" fmla="*/ 3420108 w 3493052"/>
                  <a:gd name="connsiteY12" fmla="*/ 1336064 h 3729262"/>
                  <a:gd name="connsiteX13" fmla="*/ 2403368 w 3493052"/>
                  <a:gd name="connsiteY13" fmla="*/ 3669380 h 3729262"/>
                  <a:gd name="connsiteX0" fmla="*/ 2088961 w 3493425"/>
                  <a:gd name="connsiteY0" fmla="*/ 2948733 h 3769193"/>
                  <a:gd name="connsiteX1" fmla="*/ 2559562 w 3493425"/>
                  <a:gd name="connsiteY1" fmla="*/ 2067194 h 3769193"/>
                  <a:gd name="connsiteX2" fmla="*/ 1281025 w 3493425"/>
                  <a:gd name="connsiteY2" fmla="*/ 2459654 h 3769193"/>
                  <a:gd name="connsiteX3" fmla="*/ 2088961 w 3493425"/>
                  <a:gd name="connsiteY3" fmla="*/ 2948733 h 3769193"/>
                  <a:gd name="connsiteX4" fmla="*/ 2403368 w 3493425"/>
                  <a:gd name="connsiteY4" fmla="*/ 3669380 h 3769193"/>
                  <a:gd name="connsiteX5" fmla="*/ 166105 w 3493425"/>
                  <a:gd name="connsiteY5" fmla="*/ 2147008 h 3769193"/>
                  <a:gd name="connsiteX6" fmla="*/ 149871 w 3493425"/>
                  <a:gd name="connsiteY6" fmla="*/ 2051845 h 3769193"/>
                  <a:gd name="connsiteX7" fmla="*/ 2358120 w 3493425"/>
                  <a:gd name="connsiteY7" fmla="*/ 1362901 h 3769193"/>
                  <a:gd name="connsiteX8" fmla="*/ 590358 w 3493425"/>
                  <a:gd name="connsiteY8" fmla="*/ 1330698 h 3769193"/>
                  <a:gd name="connsiteX9" fmla="*/ 389372 w 3493425"/>
                  <a:gd name="connsiteY9" fmla="*/ 1326942 h 3769193"/>
                  <a:gd name="connsiteX10" fmla="*/ 55282 w 3493425"/>
                  <a:gd name="connsiteY10" fmla="*/ 1017719 h 3769193"/>
                  <a:gd name="connsiteX11" fmla="*/ 55047 w 3493425"/>
                  <a:gd name="connsiteY11" fmla="*/ 762379 h 3769193"/>
                  <a:gd name="connsiteX12" fmla="*/ 3420108 w 3493425"/>
                  <a:gd name="connsiteY12" fmla="*/ 1336064 h 3769193"/>
                  <a:gd name="connsiteX13" fmla="*/ 2403368 w 3493425"/>
                  <a:gd name="connsiteY13" fmla="*/ 3669380 h 3769193"/>
                  <a:gd name="connsiteX0" fmla="*/ 2088961 w 3523889"/>
                  <a:gd name="connsiteY0" fmla="*/ 2948733 h 3769193"/>
                  <a:gd name="connsiteX1" fmla="*/ 2559562 w 3523889"/>
                  <a:gd name="connsiteY1" fmla="*/ 2067194 h 3769193"/>
                  <a:gd name="connsiteX2" fmla="*/ 1281025 w 3523889"/>
                  <a:gd name="connsiteY2" fmla="*/ 2459654 h 3769193"/>
                  <a:gd name="connsiteX3" fmla="*/ 2088961 w 3523889"/>
                  <a:gd name="connsiteY3" fmla="*/ 2948733 h 3769193"/>
                  <a:gd name="connsiteX4" fmla="*/ 2403368 w 3523889"/>
                  <a:gd name="connsiteY4" fmla="*/ 3669380 h 3769193"/>
                  <a:gd name="connsiteX5" fmla="*/ 166105 w 3523889"/>
                  <a:gd name="connsiteY5" fmla="*/ 2147008 h 3769193"/>
                  <a:gd name="connsiteX6" fmla="*/ 149871 w 3523889"/>
                  <a:gd name="connsiteY6" fmla="*/ 2051845 h 3769193"/>
                  <a:gd name="connsiteX7" fmla="*/ 2358120 w 3523889"/>
                  <a:gd name="connsiteY7" fmla="*/ 1362901 h 3769193"/>
                  <a:gd name="connsiteX8" fmla="*/ 590358 w 3523889"/>
                  <a:gd name="connsiteY8" fmla="*/ 1330698 h 3769193"/>
                  <a:gd name="connsiteX9" fmla="*/ 389372 w 3523889"/>
                  <a:gd name="connsiteY9" fmla="*/ 1326942 h 3769193"/>
                  <a:gd name="connsiteX10" fmla="*/ 55282 w 3523889"/>
                  <a:gd name="connsiteY10" fmla="*/ 1017719 h 3769193"/>
                  <a:gd name="connsiteX11" fmla="*/ 55047 w 3523889"/>
                  <a:gd name="connsiteY11" fmla="*/ 762379 h 3769193"/>
                  <a:gd name="connsiteX12" fmla="*/ 3420108 w 3523889"/>
                  <a:gd name="connsiteY12" fmla="*/ 1336064 h 3769193"/>
                  <a:gd name="connsiteX13" fmla="*/ 2403368 w 3523889"/>
                  <a:gd name="connsiteY13" fmla="*/ 3669380 h 3769193"/>
                  <a:gd name="connsiteX0" fmla="*/ 2088961 w 3504961"/>
                  <a:gd name="connsiteY0" fmla="*/ 2948733 h 3769193"/>
                  <a:gd name="connsiteX1" fmla="*/ 2559562 w 3504961"/>
                  <a:gd name="connsiteY1" fmla="*/ 2067194 h 3769193"/>
                  <a:gd name="connsiteX2" fmla="*/ 1281025 w 3504961"/>
                  <a:gd name="connsiteY2" fmla="*/ 2459654 h 3769193"/>
                  <a:gd name="connsiteX3" fmla="*/ 2088961 w 3504961"/>
                  <a:gd name="connsiteY3" fmla="*/ 2948733 h 3769193"/>
                  <a:gd name="connsiteX4" fmla="*/ 2403368 w 3504961"/>
                  <a:gd name="connsiteY4" fmla="*/ 3669380 h 3769193"/>
                  <a:gd name="connsiteX5" fmla="*/ 166105 w 3504961"/>
                  <a:gd name="connsiteY5" fmla="*/ 2147008 h 3769193"/>
                  <a:gd name="connsiteX6" fmla="*/ 149871 w 3504961"/>
                  <a:gd name="connsiteY6" fmla="*/ 2051845 h 3769193"/>
                  <a:gd name="connsiteX7" fmla="*/ 2358120 w 3504961"/>
                  <a:gd name="connsiteY7" fmla="*/ 1362901 h 3769193"/>
                  <a:gd name="connsiteX8" fmla="*/ 590358 w 3504961"/>
                  <a:gd name="connsiteY8" fmla="*/ 1330698 h 3769193"/>
                  <a:gd name="connsiteX9" fmla="*/ 389372 w 3504961"/>
                  <a:gd name="connsiteY9" fmla="*/ 1326942 h 3769193"/>
                  <a:gd name="connsiteX10" fmla="*/ 55282 w 3504961"/>
                  <a:gd name="connsiteY10" fmla="*/ 1017719 h 3769193"/>
                  <a:gd name="connsiteX11" fmla="*/ 55047 w 3504961"/>
                  <a:gd name="connsiteY11" fmla="*/ 762379 h 3769193"/>
                  <a:gd name="connsiteX12" fmla="*/ 3420108 w 3504961"/>
                  <a:gd name="connsiteY12" fmla="*/ 1336064 h 3769193"/>
                  <a:gd name="connsiteX13" fmla="*/ 2403368 w 3504961"/>
                  <a:gd name="connsiteY13" fmla="*/ 3669380 h 3769193"/>
                  <a:gd name="connsiteX0" fmla="*/ 2088961 w 3504961"/>
                  <a:gd name="connsiteY0" fmla="*/ 2948733 h 3782137"/>
                  <a:gd name="connsiteX1" fmla="*/ 2559562 w 3504961"/>
                  <a:gd name="connsiteY1" fmla="*/ 2067194 h 3782137"/>
                  <a:gd name="connsiteX2" fmla="*/ 1281025 w 3504961"/>
                  <a:gd name="connsiteY2" fmla="*/ 2459654 h 3782137"/>
                  <a:gd name="connsiteX3" fmla="*/ 2088961 w 3504961"/>
                  <a:gd name="connsiteY3" fmla="*/ 2948733 h 3782137"/>
                  <a:gd name="connsiteX4" fmla="*/ 2403368 w 3504961"/>
                  <a:gd name="connsiteY4" fmla="*/ 3669380 h 3782137"/>
                  <a:gd name="connsiteX5" fmla="*/ 166105 w 3504961"/>
                  <a:gd name="connsiteY5" fmla="*/ 2147008 h 3782137"/>
                  <a:gd name="connsiteX6" fmla="*/ 149871 w 3504961"/>
                  <a:gd name="connsiteY6" fmla="*/ 2051845 h 3782137"/>
                  <a:gd name="connsiteX7" fmla="*/ 2358120 w 3504961"/>
                  <a:gd name="connsiteY7" fmla="*/ 1362901 h 3782137"/>
                  <a:gd name="connsiteX8" fmla="*/ 590358 w 3504961"/>
                  <a:gd name="connsiteY8" fmla="*/ 1330698 h 3782137"/>
                  <a:gd name="connsiteX9" fmla="*/ 389372 w 3504961"/>
                  <a:gd name="connsiteY9" fmla="*/ 1326942 h 3782137"/>
                  <a:gd name="connsiteX10" fmla="*/ 55282 w 3504961"/>
                  <a:gd name="connsiteY10" fmla="*/ 1017719 h 3782137"/>
                  <a:gd name="connsiteX11" fmla="*/ 55047 w 3504961"/>
                  <a:gd name="connsiteY11" fmla="*/ 762379 h 3782137"/>
                  <a:gd name="connsiteX12" fmla="*/ 3420108 w 3504961"/>
                  <a:gd name="connsiteY12" fmla="*/ 1336064 h 3782137"/>
                  <a:gd name="connsiteX13" fmla="*/ 2403368 w 3504961"/>
                  <a:gd name="connsiteY13" fmla="*/ 3669380 h 37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04961" h="3782137">
                    <a:moveTo>
                      <a:pt x="2088961" y="2948733"/>
                    </a:moveTo>
                    <a:cubicBezTo>
                      <a:pt x="2302050" y="2883323"/>
                      <a:pt x="2693084" y="2627461"/>
                      <a:pt x="2559562" y="2067194"/>
                    </a:cubicBezTo>
                    <a:lnTo>
                      <a:pt x="1281025" y="2459654"/>
                    </a:lnTo>
                    <a:cubicBezTo>
                      <a:pt x="1451207" y="3027834"/>
                      <a:pt x="1875872" y="3014143"/>
                      <a:pt x="2088961" y="2948733"/>
                    </a:cubicBezTo>
                    <a:close/>
                    <a:moveTo>
                      <a:pt x="2403368" y="3669380"/>
                    </a:moveTo>
                    <a:cubicBezTo>
                      <a:pt x="1855183" y="3899489"/>
                      <a:pt x="631409" y="3940714"/>
                      <a:pt x="166105" y="2147008"/>
                    </a:cubicBezTo>
                    <a:lnTo>
                      <a:pt x="149871" y="2051845"/>
                    </a:lnTo>
                    <a:lnTo>
                      <a:pt x="2358120" y="1362901"/>
                    </a:lnTo>
                    <a:cubicBezTo>
                      <a:pt x="2431535" y="1242710"/>
                      <a:pt x="1744484" y="289078"/>
                      <a:pt x="590358" y="1330698"/>
                    </a:cubicBezTo>
                    <a:cubicBezTo>
                      <a:pt x="548367" y="1360135"/>
                      <a:pt x="469034" y="1386508"/>
                      <a:pt x="389372" y="1326942"/>
                    </a:cubicBezTo>
                    <a:lnTo>
                      <a:pt x="55282" y="1017719"/>
                    </a:lnTo>
                    <a:cubicBezTo>
                      <a:pt x="-27315" y="924485"/>
                      <a:pt x="-8903" y="842550"/>
                      <a:pt x="55047" y="762379"/>
                    </a:cubicBezTo>
                    <a:cubicBezTo>
                      <a:pt x="540735" y="129337"/>
                      <a:pt x="2663628" y="-816697"/>
                      <a:pt x="3420108" y="1336064"/>
                    </a:cubicBezTo>
                    <a:cubicBezTo>
                      <a:pt x="3771750" y="2965267"/>
                      <a:pt x="2951553" y="3439271"/>
                      <a:pt x="2403368" y="366938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14" name="Freeform 13"/>
              <p:cNvSpPr/>
              <p:nvPr userDrawn="1"/>
            </p:nvSpPr>
            <p:spPr>
              <a:xfrm rot="12416291">
                <a:off x="6661422" y="3280595"/>
                <a:ext cx="1054028" cy="1167551"/>
              </a:xfrm>
              <a:custGeom>
                <a:avLst/>
                <a:gdLst>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235529 w 3912538"/>
                  <a:gd name="connsiteY23" fmla="*/ 344726 h 4482338"/>
                  <a:gd name="connsiteX24" fmla="*/ 1329375 w 3912538"/>
                  <a:gd name="connsiteY24" fmla="*/ 358381 h 4482338"/>
                  <a:gd name="connsiteX25" fmla="*/ 1739863 w 3912538"/>
                  <a:gd name="connsiteY25" fmla="*/ 509847 h 4482338"/>
                  <a:gd name="connsiteX26" fmla="*/ 1795240 w 3912538"/>
                  <a:gd name="connsiteY26" fmla="*/ 545613 h 4482338"/>
                  <a:gd name="connsiteX27" fmla="*/ 1945814 w 3912538"/>
                  <a:gd name="connsiteY27" fmla="*/ 469096 h 4482338"/>
                  <a:gd name="connsiteX28" fmla="*/ 2173492 w 3912538"/>
                  <a:gd name="connsiteY28" fmla="*/ 544000 h 4482338"/>
                  <a:gd name="connsiteX29" fmla="*/ 3893980 w 3912538"/>
                  <a:gd name="connsiteY29" fmla="*/ 3929674 h 4482338"/>
                  <a:gd name="connsiteX30" fmla="*/ 3820261 w 3912538"/>
                  <a:gd name="connsiteY30"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238929 w 3912538"/>
                  <a:gd name="connsiteY22" fmla="*/ 334171 h 4482338"/>
                  <a:gd name="connsiteX23" fmla="*/ 1329375 w 3912538"/>
                  <a:gd name="connsiteY23" fmla="*/ 358381 h 4482338"/>
                  <a:gd name="connsiteX24" fmla="*/ 1739863 w 3912538"/>
                  <a:gd name="connsiteY24" fmla="*/ 509847 h 4482338"/>
                  <a:gd name="connsiteX25" fmla="*/ 1795240 w 3912538"/>
                  <a:gd name="connsiteY25" fmla="*/ 545613 h 4482338"/>
                  <a:gd name="connsiteX26" fmla="*/ 1945814 w 3912538"/>
                  <a:gd name="connsiteY26" fmla="*/ 469096 h 4482338"/>
                  <a:gd name="connsiteX27" fmla="*/ 2173492 w 3912538"/>
                  <a:gd name="connsiteY27" fmla="*/ 544000 h 4482338"/>
                  <a:gd name="connsiteX28" fmla="*/ 3893980 w 3912538"/>
                  <a:gd name="connsiteY28" fmla="*/ 3929674 h 4482338"/>
                  <a:gd name="connsiteX29" fmla="*/ 3820261 w 3912538"/>
                  <a:gd name="connsiteY29"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329375 w 3912538"/>
                  <a:gd name="connsiteY22" fmla="*/ 358381 h 4482338"/>
                  <a:gd name="connsiteX23" fmla="*/ 1739863 w 3912538"/>
                  <a:gd name="connsiteY23" fmla="*/ 509847 h 4482338"/>
                  <a:gd name="connsiteX24" fmla="*/ 1795240 w 3912538"/>
                  <a:gd name="connsiteY24" fmla="*/ 545613 h 4482338"/>
                  <a:gd name="connsiteX25" fmla="*/ 1945814 w 3912538"/>
                  <a:gd name="connsiteY25" fmla="*/ 469096 h 4482338"/>
                  <a:gd name="connsiteX26" fmla="*/ 2173492 w 3912538"/>
                  <a:gd name="connsiteY26" fmla="*/ 544000 h 4482338"/>
                  <a:gd name="connsiteX27" fmla="*/ 3893980 w 3912538"/>
                  <a:gd name="connsiteY27" fmla="*/ 3929674 h 4482338"/>
                  <a:gd name="connsiteX28" fmla="*/ 3820261 w 3912538"/>
                  <a:gd name="connsiteY28"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39863 w 3912538"/>
                  <a:gd name="connsiteY22" fmla="*/ 509847 h 4482338"/>
                  <a:gd name="connsiteX23" fmla="*/ 1795240 w 3912538"/>
                  <a:gd name="connsiteY23" fmla="*/ 545613 h 4482338"/>
                  <a:gd name="connsiteX24" fmla="*/ 1945814 w 3912538"/>
                  <a:gd name="connsiteY24" fmla="*/ 469096 h 4482338"/>
                  <a:gd name="connsiteX25" fmla="*/ 2173492 w 3912538"/>
                  <a:gd name="connsiteY25" fmla="*/ 544000 h 4482338"/>
                  <a:gd name="connsiteX26" fmla="*/ 3893980 w 3912538"/>
                  <a:gd name="connsiteY26" fmla="*/ 3929674 h 4482338"/>
                  <a:gd name="connsiteX27" fmla="*/ 3820261 w 3912538"/>
                  <a:gd name="connsiteY27"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795240 w 3912538"/>
                  <a:gd name="connsiteY22" fmla="*/ 545613 h 4482338"/>
                  <a:gd name="connsiteX23" fmla="*/ 1945814 w 3912538"/>
                  <a:gd name="connsiteY23" fmla="*/ 469096 h 4482338"/>
                  <a:gd name="connsiteX24" fmla="*/ 2173492 w 3912538"/>
                  <a:gd name="connsiteY24" fmla="*/ 544000 h 4482338"/>
                  <a:gd name="connsiteX25" fmla="*/ 3893980 w 3912538"/>
                  <a:gd name="connsiteY25" fmla="*/ 3929674 h 4482338"/>
                  <a:gd name="connsiteX26" fmla="*/ 3820261 w 3912538"/>
                  <a:gd name="connsiteY26"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1945814 w 3912538"/>
                  <a:gd name="connsiteY22" fmla="*/ 469096 h 4482338"/>
                  <a:gd name="connsiteX23" fmla="*/ 2173492 w 3912538"/>
                  <a:gd name="connsiteY23" fmla="*/ 544000 h 4482338"/>
                  <a:gd name="connsiteX24" fmla="*/ 3893980 w 3912538"/>
                  <a:gd name="connsiteY24" fmla="*/ 3929674 h 4482338"/>
                  <a:gd name="connsiteX25" fmla="*/ 3820261 w 3912538"/>
                  <a:gd name="connsiteY25"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1322463 w 3912538"/>
                  <a:gd name="connsiteY21" fmla="*/ 144440 h 4482338"/>
                  <a:gd name="connsiteX22" fmla="*/ 2173492 w 3912538"/>
                  <a:gd name="connsiteY22" fmla="*/ 544000 h 4482338"/>
                  <a:gd name="connsiteX23" fmla="*/ 3893980 w 3912538"/>
                  <a:gd name="connsiteY23" fmla="*/ 3929674 h 4482338"/>
                  <a:gd name="connsiteX24" fmla="*/ 3820261 w 3912538"/>
                  <a:gd name="connsiteY24" fmla="*/ 4157738 h 4482338"/>
                  <a:gd name="connsiteX0" fmla="*/ 3820261 w 3912538"/>
                  <a:gd name="connsiteY0" fmla="*/ 4157738 h 4482338"/>
                  <a:gd name="connsiteX1" fmla="*/ 3217491 w 3912538"/>
                  <a:gd name="connsiteY1" fmla="*/ 4464047 h 4482338"/>
                  <a:gd name="connsiteX2" fmla="*/ 2989813 w 3912538"/>
                  <a:gd name="connsiteY2" fmla="*/ 4389142 h 4482338"/>
                  <a:gd name="connsiteX3" fmla="*/ 2579870 w 3912538"/>
                  <a:gd name="connsiteY3" fmla="*/ 3582433 h 4482338"/>
                  <a:gd name="connsiteX4" fmla="*/ 1709115 w 3912538"/>
                  <a:gd name="connsiteY4" fmla="*/ 4024922 h 4482338"/>
                  <a:gd name="connsiteX5" fmla="*/ 1510655 w 3912538"/>
                  <a:gd name="connsiteY5" fmla="*/ 3959631 h 4482338"/>
                  <a:gd name="connsiteX6" fmla="*/ 1242261 w 3912538"/>
                  <a:gd name="connsiteY6" fmla="*/ 3431471 h 4482338"/>
                  <a:gd name="connsiteX7" fmla="*/ 1306520 w 3912538"/>
                  <a:gd name="connsiteY7" fmla="*/ 3232675 h 4482338"/>
                  <a:gd name="connsiteX8" fmla="*/ 2177276 w 3912538"/>
                  <a:gd name="connsiteY8" fmla="*/ 2790185 h 4482338"/>
                  <a:gd name="connsiteX9" fmla="*/ 1493818 w 3912538"/>
                  <a:gd name="connsiteY9" fmla="*/ 1445239 h 4482338"/>
                  <a:gd name="connsiteX10" fmla="*/ 1486158 w 3912538"/>
                  <a:gd name="connsiteY10" fmla="*/ 1449303 h 4482338"/>
                  <a:gd name="connsiteX11" fmla="*/ 1085599 w 3912538"/>
                  <a:gd name="connsiteY11" fmla="*/ 1205394 h 4482338"/>
                  <a:gd name="connsiteX12" fmla="*/ 1008295 w 3912538"/>
                  <a:gd name="connsiteY12" fmla="*/ 1211555 h 4482338"/>
                  <a:gd name="connsiteX13" fmla="*/ 876925 w 3912538"/>
                  <a:gd name="connsiteY13" fmla="*/ 1305288 h 4482338"/>
                  <a:gd name="connsiteX14" fmla="*/ 690683 w 3912538"/>
                  <a:gd name="connsiteY14" fmla="*/ 1461611 h 4482338"/>
                  <a:gd name="connsiteX15" fmla="*/ 646323 w 3912538"/>
                  <a:gd name="connsiteY15" fmla="*/ 1485253 h 4482338"/>
                  <a:gd name="connsiteX16" fmla="*/ 455542 w 3912538"/>
                  <a:gd name="connsiteY16" fmla="*/ 1457217 h 4482338"/>
                  <a:gd name="connsiteX17" fmla="*/ 64677 w 3912538"/>
                  <a:gd name="connsiteY17" fmla="*/ 1095445 h 4482338"/>
                  <a:gd name="connsiteX18" fmla="*/ 64402 w 3912538"/>
                  <a:gd name="connsiteY18" fmla="*/ 796712 h 4482338"/>
                  <a:gd name="connsiteX19" fmla="*/ 1326417 w 3912538"/>
                  <a:gd name="connsiteY19" fmla="*/ 19525 h 4482338"/>
                  <a:gd name="connsiteX20" fmla="*/ 1406120 w 3912538"/>
                  <a:gd name="connsiteY20" fmla="*/ 0 h 4482338"/>
                  <a:gd name="connsiteX21" fmla="*/ 2173492 w 3912538"/>
                  <a:gd name="connsiteY21" fmla="*/ 544000 h 4482338"/>
                  <a:gd name="connsiteX22" fmla="*/ 3893980 w 3912538"/>
                  <a:gd name="connsiteY22" fmla="*/ 3929674 h 4482338"/>
                  <a:gd name="connsiteX23" fmla="*/ 3820261 w 3912538"/>
                  <a:gd name="connsiteY23" fmla="*/ 4157738 h 4482338"/>
                  <a:gd name="connsiteX0" fmla="*/ 3820261 w 3912538"/>
                  <a:gd name="connsiteY0" fmla="*/ 4138213 h 4462813"/>
                  <a:gd name="connsiteX1" fmla="*/ 3217491 w 3912538"/>
                  <a:gd name="connsiteY1" fmla="*/ 4444522 h 4462813"/>
                  <a:gd name="connsiteX2" fmla="*/ 2989813 w 3912538"/>
                  <a:gd name="connsiteY2" fmla="*/ 4369617 h 4462813"/>
                  <a:gd name="connsiteX3" fmla="*/ 2579870 w 3912538"/>
                  <a:gd name="connsiteY3" fmla="*/ 3562908 h 4462813"/>
                  <a:gd name="connsiteX4" fmla="*/ 1709115 w 3912538"/>
                  <a:gd name="connsiteY4" fmla="*/ 4005397 h 4462813"/>
                  <a:gd name="connsiteX5" fmla="*/ 1510655 w 3912538"/>
                  <a:gd name="connsiteY5" fmla="*/ 3940106 h 4462813"/>
                  <a:gd name="connsiteX6" fmla="*/ 1242261 w 3912538"/>
                  <a:gd name="connsiteY6" fmla="*/ 3411946 h 4462813"/>
                  <a:gd name="connsiteX7" fmla="*/ 1306520 w 3912538"/>
                  <a:gd name="connsiteY7" fmla="*/ 3213150 h 4462813"/>
                  <a:gd name="connsiteX8" fmla="*/ 2177276 w 3912538"/>
                  <a:gd name="connsiteY8" fmla="*/ 2770660 h 4462813"/>
                  <a:gd name="connsiteX9" fmla="*/ 1493818 w 3912538"/>
                  <a:gd name="connsiteY9" fmla="*/ 1425714 h 4462813"/>
                  <a:gd name="connsiteX10" fmla="*/ 1486158 w 3912538"/>
                  <a:gd name="connsiteY10" fmla="*/ 1429778 h 4462813"/>
                  <a:gd name="connsiteX11" fmla="*/ 1085599 w 3912538"/>
                  <a:gd name="connsiteY11" fmla="*/ 1185869 h 4462813"/>
                  <a:gd name="connsiteX12" fmla="*/ 1008295 w 3912538"/>
                  <a:gd name="connsiteY12" fmla="*/ 1192030 h 4462813"/>
                  <a:gd name="connsiteX13" fmla="*/ 876925 w 3912538"/>
                  <a:gd name="connsiteY13" fmla="*/ 1285763 h 4462813"/>
                  <a:gd name="connsiteX14" fmla="*/ 690683 w 3912538"/>
                  <a:gd name="connsiteY14" fmla="*/ 1442086 h 4462813"/>
                  <a:gd name="connsiteX15" fmla="*/ 646323 w 3912538"/>
                  <a:gd name="connsiteY15" fmla="*/ 1465728 h 4462813"/>
                  <a:gd name="connsiteX16" fmla="*/ 455542 w 3912538"/>
                  <a:gd name="connsiteY16" fmla="*/ 1437692 h 4462813"/>
                  <a:gd name="connsiteX17" fmla="*/ 64677 w 3912538"/>
                  <a:gd name="connsiteY17" fmla="*/ 1075920 h 4462813"/>
                  <a:gd name="connsiteX18" fmla="*/ 64402 w 3912538"/>
                  <a:gd name="connsiteY18" fmla="*/ 777187 h 4462813"/>
                  <a:gd name="connsiteX19" fmla="*/ 1326417 w 3912538"/>
                  <a:gd name="connsiteY19" fmla="*/ 0 h 4462813"/>
                  <a:gd name="connsiteX20" fmla="*/ 2173492 w 3912538"/>
                  <a:gd name="connsiteY20" fmla="*/ 524475 h 4462813"/>
                  <a:gd name="connsiteX21" fmla="*/ 3893980 w 3912538"/>
                  <a:gd name="connsiteY21" fmla="*/ 3910149 h 4462813"/>
                  <a:gd name="connsiteX22" fmla="*/ 3820261 w 3912538"/>
                  <a:gd name="connsiteY22" fmla="*/ 4138213 h 4462813"/>
                  <a:gd name="connsiteX0" fmla="*/ 3786657 w 3878934"/>
                  <a:gd name="connsiteY0" fmla="*/ 4138213 h 4462813"/>
                  <a:gd name="connsiteX1" fmla="*/ 3183887 w 3878934"/>
                  <a:gd name="connsiteY1" fmla="*/ 4444522 h 4462813"/>
                  <a:gd name="connsiteX2" fmla="*/ 2956209 w 3878934"/>
                  <a:gd name="connsiteY2" fmla="*/ 4369617 h 4462813"/>
                  <a:gd name="connsiteX3" fmla="*/ 2546266 w 3878934"/>
                  <a:gd name="connsiteY3" fmla="*/ 3562908 h 4462813"/>
                  <a:gd name="connsiteX4" fmla="*/ 1675511 w 3878934"/>
                  <a:gd name="connsiteY4" fmla="*/ 4005397 h 4462813"/>
                  <a:gd name="connsiteX5" fmla="*/ 1477051 w 3878934"/>
                  <a:gd name="connsiteY5" fmla="*/ 3940106 h 4462813"/>
                  <a:gd name="connsiteX6" fmla="*/ 1208657 w 3878934"/>
                  <a:gd name="connsiteY6" fmla="*/ 3411946 h 4462813"/>
                  <a:gd name="connsiteX7" fmla="*/ 1272916 w 3878934"/>
                  <a:gd name="connsiteY7" fmla="*/ 3213150 h 4462813"/>
                  <a:gd name="connsiteX8" fmla="*/ 2143672 w 3878934"/>
                  <a:gd name="connsiteY8" fmla="*/ 2770660 h 4462813"/>
                  <a:gd name="connsiteX9" fmla="*/ 1460214 w 3878934"/>
                  <a:gd name="connsiteY9" fmla="*/ 1425714 h 4462813"/>
                  <a:gd name="connsiteX10" fmla="*/ 1452554 w 3878934"/>
                  <a:gd name="connsiteY10" fmla="*/ 1429778 h 4462813"/>
                  <a:gd name="connsiteX11" fmla="*/ 1051995 w 3878934"/>
                  <a:gd name="connsiteY11" fmla="*/ 1185869 h 4462813"/>
                  <a:gd name="connsiteX12" fmla="*/ 974691 w 3878934"/>
                  <a:gd name="connsiteY12" fmla="*/ 1192030 h 4462813"/>
                  <a:gd name="connsiteX13" fmla="*/ 843321 w 3878934"/>
                  <a:gd name="connsiteY13" fmla="*/ 1285763 h 4462813"/>
                  <a:gd name="connsiteX14" fmla="*/ 657079 w 3878934"/>
                  <a:gd name="connsiteY14" fmla="*/ 1442086 h 4462813"/>
                  <a:gd name="connsiteX15" fmla="*/ 612719 w 3878934"/>
                  <a:gd name="connsiteY15" fmla="*/ 1465728 h 4462813"/>
                  <a:gd name="connsiteX16" fmla="*/ 421938 w 3878934"/>
                  <a:gd name="connsiteY16" fmla="*/ 1437692 h 4462813"/>
                  <a:gd name="connsiteX17" fmla="*/ 125763 w 3878934"/>
                  <a:gd name="connsiteY17" fmla="*/ 1169385 h 4462813"/>
                  <a:gd name="connsiteX18" fmla="*/ 30798 w 3878934"/>
                  <a:gd name="connsiteY18" fmla="*/ 777187 h 4462813"/>
                  <a:gd name="connsiteX19" fmla="*/ 1292813 w 3878934"/>
                  <a:gd name="connsiteY19" fmla="*/ 0 h 4462813"/>
                  <a:gd name="connsiteX20" fmla="*/ 2139888 w 3878934"/>
                  <a:gd name="connsiteY20" fmla="*/ 524475 h 4462813"/>
                  <a:gd name="connsiteX21" fmla="*/ 3860376 w 3878934"/>
                  <a:gd name="connsiteY21" fmla="*/ 3910149 h 4462813"/>
                  <a:gd name="connsiteX22" fmla="*/ 3786657 w 3878934"/>
                  <a:gd name="connsiteY22" fmla="*/ 4138213 h 4462813"/>
                  <a:gd name="connsiteX0" fmla="*/ 3764180 w 3856457"/>
                  <a:gd name="connsiteY0" fmla="*/ 4138213 h 4462813"/>
                  <a:gd name="connsiteX1" fmla="*/ 3161410 w 3856457"/>
                  <a:gd name="connsiteY1" fmla="*/ 4444522 h 4462813"/>
                  <a:gd name="connsiteX2" fmla="*/ 2933732 w 3856457"/>
                  <a:gd name="connsiteY2" fmla="*/ 4369617 h 4462813"/>
                  <a:gd name="connsiteX3" fmla="*/ 2523789 w 3856457"/>
                  <a:gd name="connsiteY3" fmla="*/ 3562908 h 4462813"/>
                  <a:gd name="connsiteX4" fmla="*/ 1653034 w 3856457"/>
                  <a:gd name="connsiteY4" fmla="*/ 4005397 h 4462813"/>
                  <a:gd name="connsiteX5" fmla="*/ 1454574 w 3856457"/>
                  <a:gd name="connsiteY5" fmla="*/ 3940106 h 4462813"/>
                  <a:gd name="connsiteX6" fmla="*/ 1186180 w 3856457"/>
                  <a:gd name="connsiteY6" fmla="*/ 3411946 h 4462813"/>
                  <a:gd name="connsiteX7" fmla="*/ 1250439 w 3856457"/>
                  <a:gd name="connsiteY7" fmla="*/ 3213150 h 4462813"/>
                  <a:gd name="connsiteX8" fmla="*/ 2121195 w 3856457"/>
                  <a:gd name="connsiteY8" fmla="*/ 2770660 h 4462813"/>
                  <a:gd name="connsiteX9" fmla="*/ 1437737 w 3856457"/>
                  <a:gd name="connsiteY9" fmla="*/ 1425714 h 4462813"/>
                  <a:gd name="connsiteX10" fmla="*/ 1430077 w 3856457"/>
                  <a:gd name="connsiteY10" fmla="*/ 1429778 h 4462813"/>
                  <a:gd name="connsiteX11" fmla="*/ 1029518 w 3856457"/>
                  <a:gd name="connsiteY11" fmla="*/ 1185869 h 4462813"/>
                  <a:gd name="connsiteX12" fmla="*/ 952214 w 3856457"/>
                  <a:gd name="connsiteY12" fmla="*/ 1192030 h 4462813"/>
                  <a:gd name="connsiteX13" fmla="*/ 820844 w 3856457"/>
                  <a:gd name="connsiteY13" fmla="*/ 1285763 h 4462813"/>
                  <a:gd name="connsiteX14" fmla="*/ 634602 w 3856457"/>
                  <a:gd name="connsiteY14" fmla="*/ 1442086 h 4462813"/>
                  <a:gd name="connsiteX15" fmla="*/ 590242 w 3856457"/>
                  <a:gd name="connsiteY15" fmla="*/ 1465728 h 4462813"/>
                  <a:gd name="connsiteX16" fmla="*/ 399461 w 3856457"/>
                  <a:gd name="connsiteY16" fmla="*/ 1437692 h 4462813"/>
                  <a:gd name="connsiteX17" fmla="*/ 103286 w 3856457"/>
                  <a:gd name="connsiteY17" fmla="*/ 1169385 h 4462813"/>
                  <a:gd name="connsiteX18" fmla="*/ 37834 w 3856457"/>
                  <a:gd name="connsiteY18" fmla="*/ 878603 h 4462813"/>
                  <a:gd name="connsiteX19" fmla="*/ 1270336 w 3856457"/>
                  <a:gd name="connsiteY19" fmla="*/ 0 h 4462813"/>
                  <a:gd name="connsiteX20" fmla="*/ 2117411 w 3856457"/>
                  <a:gd name="connsiteY20" fmla="*/ 524475 h 4462813"/>
                  <a:gd name="connsiteX21" fmla="*/ 3837899 w 3856457"/>
                  <a:gd name="connsiteY21" fmla="*/ 3910149 h 4462813"/>
                  <a:gd name="connsiteX22" fmla="*/ 3764180 w 3856457"/>
                  <a:gd name="connsiteY22" fmla="*/ 4138213 h 4462813"/>
                  <a:gd name="connsiteX0" fmla="*/ 3764180 w 3856457"/>
                  <a:gd name="connsiteY0" fmla="*/ 3786696 h 4111296"/>
                  <a:gd name="connsiteX1" fmla="*/ 3161410 w 3856457"/>
                  <a:gd name="connsiteY1" fmla="*/ 4093005 h 4111296"/>
                  <a:gd name="connsiteX2" fmla="*/ 2933732 w 3856457"/>
                  <a:gd name="connsiteY2" fmla="*/ 4018100 h 4111296"/>
                  <a:gd name="connsiteX3" fmla="*/ 2523789 w 3856457"/>
                  <a:gd name="connsiteY3" fmla="*/ 3211391 h 4111296"/>
                  <a:gd name="connsiteX4" fmla="*/ 1653034 w 3856457"/>
                  <a:gd name="connsiteY4" fmla="*/ 3653880 h 4111296"/>
                  <a:gd name="connsiteX5" fmla="*/ 1454574 w 3856457"/>
                  <a:gd name="connsiteY5" fmla="*/ 3588589 h 4111296"/>
                  <a:gd name="connsiteX6" fmla="*/ 1186180 w 3856457"/>
                  <a:gd name="connsiteY6" fmla="*/ 3060429 h 4111296"/>
                  <a:gd name="connsiteX7" fmla="*/ 1250439 w 3856457"/>
                  <a:gd name="connsiteY7" fmla="*/ 2861633 h 4111296"/>
                  <a:gd name="connsiteX8" fmla="*/ 2121195 w 3856457"/>
                  <a:gd name="connsiteY8" fmla="*/ 2419143 h 4111296"/>
                  <a:gd name="connsiteX9" fmla="*/ 1437737 w 3856457"/>
                  <a:gd name="connsiteY9" fmla="*/ 1074197 h 4111296"/>
                  <a:gd name="connsiteX10" fmla="*/ 1430077 w 3856457"/>
                  <a:gd name="connsiteY10" fmla="*/ 1078261 h 4111296"/>
                  <a:gd name="connsiteX11" fmla="*/ 1029518 w 3856457"/>
                  <a:gd name="connsiteY11" fmla="*/ 834352 h 4111296"/>
                  <a:gd name="connsiteX12" fmla="*/ 952214 w 3856457"/>
                  <a:gd name="connsiteY12" fmla="*/ 840513 h 4111296"/>
                  <a:gd name="connsiteX13" fmla="*/ 820844 w 3856457"/>
                  <a:gd name="connsiteY13" fmla="*/ 934246 h 4111296"/>
                  <a:gd name="connsiteX14" fmla="*/ 634602 w 3856457"/>
                  <a:gd name="connsiteY14" fmla="*/ 1090569 h 4111296"/>
                  <a:gd name="connsiteX15" fmla="*/ 590242 w 3856457"/>
                  <a:gd name="connsiteY15" fmla="*/ 1114211 h 4111296"/>
                  <a:gd name="connsiteX16" fmla="*/ 399461 w 3856457"/>
                  <a:gd name="connsiteY16" fmla="*/ 1086175 h 4111296"/>
                  <a:gd name="connsiteX17" fmla="*/ 103286 w 3856457"/>
                  <a:gd name="connsiteY17" fmla="*/ 817868 h 4111296"/>
                  <a:gd name="connsiteX18" fmla="*/ 37834 w 3856457"/>
                  <a:gd name="connsiteY18" fmla="*/ 527086 h 4111296"/>
                  <a:gd name="connsiteX19" fmla="*/ 2117411 w 3856457"/>
                  <a:gd name="connsiteY19" fmla="*/ 172958 h 4111296"/>
                  <a:gd name="connsiteX20" fmla="*/ 3837899 w 3856457"/>
                  <a:gd name="connsiteY20" fmla="*/ 3558632 h 4111296"/>
                  <a:gd name="connsiteX21" fmla="*/ 3764180 w 3856457"/>
                  <a:gd name="connsiteY21" fmla="*/ 3786696 h 4111296"/>
                  <a:gd name="connsiteX0" fmla="*/ 3764180 w 3856457"/>
                  <a:gd name="connsiteY0" fmla="*/ 3589131 h 3913731"/>
                  <a:gd name="connsiteX1" fmla="*/ 3161410 w 3856457"/>
                  <a:gd name="connsiteY1" fmla="*/ 3895440 h 3913731"/>
                  <a:gd name="connsiteX2" fmla="*/ 2933732 w 3856457"/>
                  <a:gd name="connsiteY2" fmla="*/ 3820535 h 3913731"/>
                  <a:gd name="connsiteX3" fmla="*/ 2523789 w 3856457"/>
                  <a:gd name="connsiteY3" fmla="*/ 3013826 h 3913731"/>
                  <a:gd name="connsiteX4" fmla="*/ 1653034 w 3856457"/>
                  <a:gd name="connsiteY4" fmla="*/ 3456315 h 3913731"/>
                  <a:gd name="connsiteX5" fmla="*/ 1454574 w 3856457"/>
                  <a:gd name="connsiteY5" fmla="*/ 3391024 h 3913731"/>
                  <a:gd name="connsiteX6" fmla="*/ 1186180 w 3856457"/>
                  <a:gd name="connsiteY6" fmla="*/ 2862864 h 3913731"/>
                  <a:gd name="connsiteX7" fmla="*/ 1250439 w 3856457"/>
                  <a:gd name="connsiteY7" fmla="*/ 2664068 h 3913731"/>
                  <a:gd name="connsiteX8" fmla="*/ 2121195 w 3856457"/>
                  <a:gd name="connsiteY8" fmla="*/ 2221578 h 3913731"/>
                  <a:gd name="connsiteX9" fmla="*/ 1437737 w 3856457"/>
                  <a:gd name="connsiteY9" fmla="*/ 876632 h 3913731"/>
                  <a:gd name="connsiteX10" fmla="*/ 1430077 w 3856457"/>
                  <a:gd name="connsiteY10" fmla="*/ 880696 h 3913731"/>
                  <a:gd name="connsiteX11" fmla="*/ 1029518 w 3856457"/>
                  <a:gd name="connsiteY11" fmla="*/ 636787 h 3913731"/>
                  <a:gd name="connsiteX12" fmla="*/ 952214 w 3856457"/>
                  <a:gd name="connsiteY12" fmla="*/ 642948 h 3913731"/>
                  <a:gd name="connsiteX13" fmla="*/ 820844 w 3856457"/>
                  <a:gd name="connsiteY13" fmla="*/ 736681 h 3913731"/>
                  <a:gd name="connsiteX14" fmla="*/ 634602 w 3856457"/>
                  <a:gd name="connsiteY14" fmla="*/ 893004 h 3913731"/>
                  <a:gd name="connsiteX15" fmla="*/ 590242 w 3856457"/>
                  <a:gd name="connsiteY15" fmla="*/ 916646 h 3913731"/>
                  <a:gd name="connsiteX16" fmla="*/ 399461 w 3856457"/>
                  <a:gd name="connsiteY16" fmla="*/ 888610 h 3913731"/>
                  <a:gd name="connsiteX17" fmla="*/ 103286 w 3856457"/>
                  <a:gd name="connsiteY17" fmla="*/ 620303 h 3913731"/>
                  <a:gd name="connsiteX18" fmla="*/ 37834 w 3856457"/>
                  <a:gd name="connsiteY18" fmla="*/ 329521 h 3913731"/>
                  <a:gd name="connsiteX19" fmla="*/ 2254483 w 3856457"/>
                  <a:gd name="connsiteY19" fmla="*/ 220367 h 3913731"/>
                  <a:gd name="connsiteX20" fmla="*/ 3837899 w 3856457"/>
                  <a:gd name="connsiteY20" fmla="*/ 3361067 h 3913731"/>
                  <a:gd name="connsiteX21" fmla="*/ 3764180 w 3856457"/>
                  <a:gd name="connsiteY21" fmla="*/ 3589131 h 3913731"/>
                  <a:gd name="connsiteX0" fmla="*/ 3764180 w 3856457"/>
                  <a:gd name="connsiteY0" fmla="*/ 3892132 h 4216732"/>
                  <a:gd name="connsiteX1" fmla="*/ 3161410 w 3856457"/>
                  <a:gd name="connsiteY1" fmla="*/ 4198441 h 4216732"/>
                  <a:gd name="connsiteX2" fmla="*/ 2933732 w 3856457"/>
                  <a:gd name="connsiteY2" fmla="*/ 4123536 h 4216732"/>
                  <a:gd name="connsiteX3" fmla="*/ 2523789 w 3856457"/>
                  <a:gd name="connsiteY3" fmla="*/ 3316827 h 4216732"/>
                  <a:gd name="connsiteX4" fmla="*/ 1653034 w 3856457"/>
                  <a:gd name="connsiteY4" fmla="*/ 3759316 h 4216732"/>
                  <a:gd name="connsiteX5" fmla="*/ 1454574 w 3856457"/>
                  <a:gd name="connsiteY5" fmla="*/ 3694025 h 4216732"/>
                  <a:gd name="connsiteX6" fmla="*/ 1186180 w 3856457"/>
                  <a:gd name="connsiteY6" fmla="*/ 3165865 h 4216732"/>
                  <a:gd name="connsiteX7" fmla="*/ 1250439 w 3856457"/>
                  <a:gd name="connsiteY7" fmla="*/ 2967069 h 4216732"/>
                  <a:gd name="connsiteX8" fmla="*/ 2121195 w 3856457"/>
                  <a:gd name="connsiteY8" fmla="*/ 2524579 h 4216732"/>
                  <a:gd name="connsiteX9" fmla="*/ 1437737 w 3856457"/>
                  <a:gd name="connsiteY9" fmla="*/ 1179633 h 4216732"/>
                  <a:gd name="connsiteX10" fmla="*/ 1430077 w 3856457"/>
                  <a:gd name="connsiteY10" fmla="*/ 1183697 h 4216732"/>
                  <a:gd name="connsiteX11" fmla="*/ 1029518 w 3856457"/>
                  <a:gd name="connsiteY11" fmla="*/ 939788 h 4216732"/>
                  <a:gd name="connsiteX12" fmla="*/ 952214 w 3856457"/>
                  <a:gd name="connsiteY12" fmla="*/ 945949 h 4216732"/>
                  <a:gd name="connsiteX13" fmla="*/ 820844 w 3856457"/>
                  <a:gd name="connsiteY13" fmla="*/ 1039682 h 4216732"/>
                  <a:gd name="connsiteX14" fmla="*/ 634602 w 3856457"/>
                  <a:gd name="connsiteY14" fmla="*/ 1196005 h 4216732"/>
                  <a:gd name="connsiteX15" fmla="*/ 590242 w 3856457"/>
                  <a:gd name="connsiteY15" fmla="*/ 1219647 h 4216732"/>
                  <a:gd name="connsiteX16" fmla="*/ 399461 w 3856457"/>
                  <a:gd name="connsiteY16" fmla="*/ 1191611 h 4216732"/>
                  <a:gd name="connsiteX17" fmla="*/ 103286 w 3856457"/>
                  <a:gd name="connsiteY17" fmla="*/ 923304 h 4216732"/>
                  <a:gd name="connsiteX18" fmla="*/ 37834 w 3856457"/>
                  <a:gd name="connsiteY18" fmla="*/ 632522 h 4216732"/>
                  <a:gd name="connsiteX19" fmla="*/ 2254483 w 3856457"/>
                  <a:gd name="connsiteY19" fmla="*/ 523368 h 4216732"/>
                  <a:gd name="connsiteX20" fmla="*/ 3837899 w 3856457"/>
                  <a:gd name="connsiteY20" fmla="*/ 3664068 h 4216732"/>
                  <a:gd name="connsiteX21" fmla="*/ 3764180 w 3856457"/>
                  <a:gd name="connsiteY21" fmla="*/ 3892132 h 4216732"/>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430077 w 3856457"/>
                  <a:gd name="connsiteY10" fmla="*/ 1238778 h 4271813"/>
                  <a:gd name="connsiteX11" fmla="*/ 1029518 w 3856457"/>
                  <a:gd name="connsiteY11" fmla="*/ 994869 h 4271813"/>
                  <a:gd name="connsiteX12" fmla="*/ 952214 w 3856457"/>
                  <a:gd name="connsiteY12" fmla="*/ 1001030 h 4271813"/>
                  <a:gd name="connsiteX13" fmla="*/ 820844 w 3856457"/>
                  <a:gd name="connsiteY13" fmla="*/ 1094763 h 4271813"/>
                  <a:gd name="connsiteX14" fmla="*/ 634602 w 3856457"/>
                  <a:gd name="connsiteY14" fmla="*/ 1251086 h 4271813"/>
                  <a:gd name="connsiteX15" fmla="*/ 590242 w 3856457"/>
                  <a:gd name="connsiteY15" fmla="*/ 1274728 h 4271813"/>
                  <a:gd name="connsiteX16" fmla="*/ 399461 w 3856457"/>
                  <a:gd name="connsiteY16" fmla="*/ 1246692 h 4271813"/>
                  <a:gd name="connsiteX17" fmla="*/ 103286 w 3856457"/>
                  <a:gd name="connsiteY17" fmla="*/ 978385 h 4271813"/>
                  <a:gd name="connsiteX18" fmla="*/ 37834 w 3856457"/>
                  <a:gd name="connsiteY18" fmla="*/ 687603 h 4271813"/>
                  <a:gd name="connsiteX19" fmla="*/ 2254483 w 3856457"/>
                  <a:gd name="connsiteY19" fmla="*/ 578449 h 4271813"/>
                  <a:gd name="connsiteX20" fmla="*/ 3837899 w 3856457"/>
                  <a:gd name="connsiteY20" fmla="*/ 3719149 h 4271813"/>
                  <a:gd name="connsiteX21" fmla="*/ 3764180 w 3856457"/>
                  <a:gd name="connsiteY21"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1029518 w 3856457"/>
                  <a:gd name="connsiteY10" fmla="*/ 994869 h 4271813"/>
                  <a:gd name="connsiteX11" fmla="*/ 952214 w 3856457"/>
                  <a:gd name="connsiteY11" fmla="*/ 1001030 h 4271813"/>
                  <a:gd name="connsiteX12" fmla="*/ 820844 w 3856457"/>
                  <a:gd name="connsiteY12" fmla="*/ 1094763 h 4271813"/>
                  <a:gd name="connsiteX13" fmla="*/ 634602 w 3856457"/>
                  <a:gd name="connsiteY13" fmla="*/ 1251086 h 4271813"/>
                  <a:gd name="connsiteX14" fmla="*/ 590242 w 3856457"/>
                  <a:gd name="connsiteY14" fmla="*/ 1274728 h 4271813"/>
                  <a:gd name="connsiteX15" fmla="*/ 399461 w 3856457"/>
                  <a:gd name="connsiteY15" fmla="*/ 1246692 h 4271813"/>
                  <a:gd name="connsiteX16" fmla="*/ 103286 w 3856457"/>
                  <a:gd name="connsiteY16" fmla="*/ 978385 h 4271813"/>
                  <a:gd name="connsiteX17" fmla="*/ 37834 w 3856457"/>
                  <a:gd name="connsiteY17" fmla="*/ 687603 h 4271813"/>
                  <a:gd name="connsiteX18" fmla="*/ 2254483 w 3856457"/>
                  <a:gd name="connsiteY18" fmla="*/ 578449 h 4271813"/>
                  <a:gd name="connsiteX19" fmla="*/ 3837899 w 3856457"/>
                  <a:gd name="connsiteY19" fmla="*/ 3719149 h 4271813"/>
                  <a:gd name="connsiteX20" fmla="*/ 3764180 w 3856457"/>
                  <a:gd name="connsiteY20"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952214 w 3856457"/>
                  <a:gd name="connsiteY10" fmla="*/ 1001030 h 4271813"/>
                  <a:gd name="connsiteX11" fmla="*/ 820844 w 3856457"/>
                  <a:gd name="connsiteY11" fmla="*/ 1094763 h 4271813"/>
                  <a:gd name="connsiteX12" fmla="*/ 634602 w 3856457"/>
                  <a:gd name="connsiteY12" fmla="*/ 1251086 h 4271813"/>
                  <a:gd name="connsiteX13" fmla="*/ 590242 w 3856457"/>
                  <a:gd name="connsiteY13" fmla="*/ 1274728 h 4271813"/>
                  <a:gd name="connsiteX14" fmla="*/ 399461 w 3856457"/>
                  <a:gd name="connsiteY14" fmla="*/ 1246692 h 4271813"/>
                  <a:gd name="connsiteX15" fmla="*/ 103286 w 3856457"/>
                  <a:gd name="connsiteY15" fmla="*/ 978385 h 4271813"/>
                  <a:gd name="connsiteX16" fmla="*/ 37834 w 3856457"/>
                  <a:gd name="connsiteY16" fmla="*/ 687603 h 4271813"/>
                  <a:gd name="connsiteX17" fmla="*/ 2254483 w 3856457"/>
                  <a:gd name="connsiteY17" fmla="*/ 578449 h 4271813"/>
                  <a:gd name="connsiteX18" fmla="*/ 3837899 w 3856457"/>
                  <a:gd name="connsiteY18" fmla="*/ 3719149 h 4271813"/>
                  <a:gd name="connsiteX19" fmla="*/ 3764180 w 3856457"/>
                  <a:gd name="connsiteY19"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820844 w 3856457"/>
                  <a:gd name="connsiteY10" fmla="*/ 1094763 h 4271813"/>
                  <a:gd name="connsiteX11" fmla="*/ 634602 w 3856457"/>
                  <a:gd name="connsiteY11" fmla="*/ 1251086 h 4271813"/>
                  <a:gd name="connsiteX12" fmla="*/ 590242 w 3856457"/>
                  <a:gd name="connsiteY12" fmla="*/ 1274728 h 4271813"/>
                  <a:gd name="connsiteX13" fmla="*/ 399461 w 3856457"/>
                  <a:gd name="connsiteY13" fmla="*/ 1246692 h 4271813"/>
                  <a:gd name="connsiteX14" fmla="*/ 103286 w 3856457"/>
                  <a:gd name="connsiteY14" fmla="*/ 978385 h 4271813"/>
                  <a:gd name="connsiteX15" fmla="*/ 37834 w 3856457"/>
                  <a:gd name="connsiteY15" fmla="*/ 687603 h 4271813"/>
                  <a:gd name="connsiteX16" fmla="*/ 2254483 w 3856457"/>
                  <a:gd name="connsiteY16" fmla="*/ 578449 h 4271813"/>
                  <a:gd name="connsiteX17" fmla="*/ 3837899 w 3856457"/>
                  <a:gd name="connsiteY17" fmla="*/ 3719149 h 4271813"/>
                  <a:gd name="connsiteX18" fmla="*/ 3764180 w 3856457"/>
                  <a:gd name="connsiteY18"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90242 w 3856457"/>
                  <a:gd name="connsiteY11" fmla="*/ 1274728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634602 w 3856457"/>
                  <a:gd name="connsiteY10" fmla="*/ 1251086 h 4271813"/>
                  <a:gd name="connsiteX11" fmla="*/ 551300 w 3856457"/>
                  <a:gd name="connsiteY11" fmla="*/ 1266201 h 4271813"/>
                  <a:gd name="connsiteX12" fmla="*/ 399461 w 3856457"/>
                  <a:gd name="connsiteY12" fmla="*/ 1246692 h 4271813"/>
                  <a:gd name="connsiteX13" fmla="*/ 103286 w 3856457"/>
                  <a:gd name="connsiteY13" fmla="*/ 978385 h 4271813"/>
                  <a:gd name="connsiteX14" fmla="*/ 37834 w 3856457"/>
                  <a:gd name="connsiteY14" fmla="*/ 687603 h 4271813"/>
                  <a:gd name="connsiteX15" fmla="*/ 2254483 w 3856457"/>
                  <a:gd name="connsiteY15" fmla="*/ 578449 h 4271813"/>
                  <a:gd name="connsiteX16" fmla="*/ 3837899 w 3856457"/>
                  <a:gd name="connsiteY16" fmla="*/ 3719149 h 4271813"/>
                  <a:gd name="connsiteX17" fmla="*/ 3764180 w 3856457"/>
                  <a:gd name="connsiteY17"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51300 w 3856457"/>
                  <a:gd name="connsiteY10" fmla="*/ 126620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 name="connsiteX0" fmla="*/ 3764180 w 3856457"/>
                  <a:gd name="connsiteY0" fmla="*/ 3947213 h 4271813"/>
                  <a:gd name="connsiteX1" fmla="*/ 3161410 w 3856457"/>
                  <a:gd name="connsiteY1" fmla="*/ 4253522 h 4271813"/>
                  <a:gd name="connsiteX2" fmla="*/ 2933732 w 3856457"/>
                  <a:gd name="connsiteY2" fmla="*/ 4178617 h 4271813"/>
                  <a:gd name="connsiteX3" fmla="*/ 2523789 w 3856457"/>
                  <a:gd name="connsiteY3" fmla="*/ 3371908 h 4271813"/>
                  <a:gd name="connsiteX4" fmla="*/ 1653034 w 3856457"/>
                  <a:gd name="connsiteY4" fmla="*/ 3814397 h 4271813"/>
                  <a:gd name="connsiteX5" fmla="*/ 1454574 w 3856457"/>
                  <a:gd name="connsiteY5" fmla="*/ 3749106 h 4271813"/>
                  <a:gd name="connsiteX6" fmla="*/ 1186180 w 3856457"/>
                  <a:gd name="connsiteY6" fmla="*/ 3220946 h 4271813"/>
                  <a:gd name="connsiteX7" fmla="*/ 1250439 w 3856457"/>
                  <a:gd name="connsiteY7" fmla="*/ 3022150 h 4271813"/>
                  <a:gd name="connsiteX8" fmla="*/ 2121195 w 3856457"/>
                  <a:gd name="connsiteY8" fmla="*/ 2579660 h 4271813"/>
                  <a:gd name="connsiteX9" fmla="*/ 1437737 w 3856457"/>
                  <a:gd name="connsiteY9" fmla="*/ 1234714 h 4271813"/>
                  <a:gd name="connsiteX10" fmla="*/ 590079 w 3856457"/>
                  <a:gd name="connsiteY10" fmla="*/ 1249641 h 4271813"/>
                  <a:gd name="connsiteX11" fmla="*/ 399461 w 3856457"/>
                  <a:gd name="connsiteY11" fmla="*/ 1246692 h 4271813"/>
                  <a:gd name="connsiteX12" fmla="*/ 103286 w 3856457"/>
                  <a:gd name="connsiteY12" fmla="*/ 978385 h 4271813"/>
                  <a:gd name="connsiteX13" fmla="*/ 37834 w 3856457"/>
                  <a:gd name="connsiteY13" fmla="*/ 687603 h 4271813"/>
                  <a:gd name="connsiteX14" fmla="*/ 2254483 w 3856457"/>
                  <a:gd name="connsiteY14" fmla="*/ 578449 h 4271813"/>
                  <a:gd name="connsiteX15" fmla="*/ 3837899 w 3856457"/>
                  <a:gd name="connsiteY15" fmla="*/ 3719149 h 4271813"/>
                  <a:gd name="connsiteX16" fmla="*/ 3764180 w 3856457"/>
                  <a:gd name="connsiteY16" fmla="*/ 3947213 h 427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6457" h="4271813">
                    <a:moveTo>
                      <a:pt x="3764180" y="3947213"/>
                    </a:moveTo>
                    <a:lnTo>
                      <a:pt x="3161410" y="4253522"/>
                    </a:lnTo>
                    <a:cubicBezTo>
                      <a:pt x="3078183" y="4295814"/>
                      <a:pt x="2976246" y="4262278"/>
                      <a:pt x="2933732" y="4178617"/>
                    </a:cubicBezTo>
                    <a:lnTo>
                      <a:pt x="2523789" y="3371908"/>
                    </a:lnTo>
                    <a:lnTo>
                      <a:pt x="1653034" y="3814397"/>
                    </a:lnTo>
                    <a:cubicBezTo>
                      <a:pt x="1580486" y="3851263"/>
                      <a:pt x="1491632" y="3822031"/>
                      <a:pt x="1454574" y="3749106"/>
                    </a:cubicBezTo>
                    <a:lnTo>
                      <a:pt x="1186180" y="3220946"/>
                    </a:lnTo>
                    <a:cubicBezTo>
                      <a:pt x="1149122" y="3148021"/>
                      <a:pt x="1177892" y="3059016"/>
                      <a:pt x="1250439" y="3022150"/>
                    </a:cubicBezTo>
                    <a:lnTo>
                      <a:pt x="2121195" y="2579660"/>
                    </a:lnTo>
                    <a:lnTo>
                      <a:pt x="1437737" y="1234714"/>
                    </a:lnTo>
                    <a:cubicBezTo>
                      <a:pt x="1196057" y="807441"/>
                      <a:pt x="862198" y="1006185"/>
                      <a:pt x="590079" y="1249641"/>
                    </a:cubicBezTo>
                    <a:cubicBezTo>
                      <a:pt x="532130" y="1301486"/>
                      <a:pt x="469360" y="1298959"/>
                      <a:pt x="399461" y="1246692"/>
                    </a:cubicBezTo>
                    <a:lnTo>
                      <a:pt x="103286" y="978385"/>
                    </a:lnTo>
                    <a:cubicBezTo>
                      <a:pt x="6652" y="869307"/>
                      <a:pt x="-36984" y="781399"/>
                      <a:pt x="37834" y="687603"/>
                    </a:cubicBezTo>
                    <a:cubicBezTo>
                      <a:pt x="212672" y="344080"/>
                      <a:pt x="1564012" y="-608841"/>
                      <a:pt x="2254483" y="578449"/>
                    </a:cubicBezTo>
                    <a:lnTo>
                      <a:pt x="3837899" y="3719149"/>
                    </a:lnTo>
                    <a:cubicBezTo>
                      <a:pt x="3880413" y="3802810"/>
                      <a:pt x="3847408" y="3904920"/>
                      <a:pt x="3764180" y="394721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chemeClr val="tx1"/>
                  </a:solidFill>
                </a:endParaRPr>
              </a:p>
            </p:txBody>
          </p:sp>
          <p:sp>
            <p:nvSpPr>
              <p:cNvPr id="15" name="Freeform 14"/>
              <p:cNvSpPr/>
              <p:nvPr userDrawn="1"/>
            </p:nvSpPr>
            <p:spPr>
              <a:xfrm rot="2700000">
                <a:off x="3272816" y="3132054"/>
                <a:ext cx="1244257" cy="1383227"/>
              </a:xfrm>
              <a:custGeom>
                <a:avLst/>
                <a:gdLst>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506395 w 4663519"/>
                  <a:gd name="connsiteY42" fmla="*/ 2803965 h 5133542"/>
                  <a:gd name="connsiteX43" fmla="*/ 490793 w 4663519"/>
                  <a:gd name="connsiteY43" fmla="*/ 2876759 h 5133542"/>
                  <a:gd name="connsiteX44" fmla="*/ 412514 w 4663519"/>
                  <a:gd name="connsiteY44" fmla="*/ 2784997 h 5133542"/>
                  <a:gd name="connsiteX45" fmla="*/ 561039 w 4663519"/>
                  <a:gd name="connsiteY4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524589 w 4663519"/>
                  <a:gd name="connsiteY41" fmla="*/ 2819012 h 5133542"/>
                  <a:gd name="connsiteX42" fmla="*/ 490793 w 4663519"/>
                  <a:gd name="connsiteY42" fmla="*/ 2876759 h 5133542"/>
                  <a:gd name="connsiteX43" fmla="*/ 412514 w 4663519"/>
                  <a:gd name="connsiteY43" fmla="*/ 2784997 h 5133542"/>
                  <a:gd name="connsiteX44" fmla="*/ 561039 w 4663519"/>
                  <a:gd name="connsiteY4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90793 w 4663519"/>
                  <a:gd name="connsiteY41" fmla="*/ 2876759 h 5133542"/>
                  <a:gd name="connsiteX42" fmla="*/ 412514 w 4663519"/>
                  <a:gd name="connsiteY42" fmla="*/ 2784997 h 5133542"/>
                  <a:gd name="connsiteX43" fmla="*/ 561039 w 4663519"/>
                  <a:gd name="connsiteY4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217599 w 4663519"/>
                  <a:gd name="connsiteY38" fmla="*/ 2438888 h 5133542"/>
                  <a:gd name="connsiteX39" fmla="*/ 3162572 w 4663519"/>
                  <a:gd name="connsiteY39" fmla="*/ 2551013 h 5133542"/>
                  <a:gd name="connsiteX40" fmla="*/ 1811350 w 4663519"/>
                  <a:gd name="connsiteY40" fmla="*/ 3225676 h 5133542"/>
                  <a:gd name="connsiteX41" fmla="*/ 412514 w 4663519"/>
                  <a:gd name="connsiteY41" fmla="*/ 2784997 h 5133542"/>
                  <a:gd name="connsiteX42" fmla="*/ 561039 w 4663519"/>
                  <a:gd name="connsiteY4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299339 w 4663519"/>
                  <a:gd name="connsiteY37" fmla="*/ 2482441 h 5133542"/>
                  <a:gd name="connsiteX38" fmla="*/ 3162572 w 4663519"/>
                  <a:gd name="connsiteY38" fmla="*/ 2551013 h 5133542"/>
                  <a:gd name="connsiteX39" fmla="*/ 1811350 w 4663519"/>
                  <a:gd name="connsiteY39" fmla="*/ 3225676 h 5133542"/>
                  <a:gd name="connsiteX40" fmla="*/ 412514 w 4663519"/>
                  <a:gd name="connsiteY40" fmla="*/ 2784997 h 5133542"/>
                  <a:gd name="connsiteX41" fmla="*/ 561039 w 4663519"/>
                  <a:gd name="connsiteY4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676026 w 4663519"/>
                  <a:gd name="connsiteY36" fmla="*/ 2853361 h 5133542"/>
                  <a:gd name="connsiteX37" fmla="*/ 3162572 w 4663519"/>
                  <a:gd name="connsiteY37" fmla="*/ 2551013 h 5133542"/>
                  <a:gd name="connsiteX38" fmla="*/ 1811350 w 4663519"/>
                  <a:gd name="connsiteY38" fmla="*/ 3225676 h 5133542"/>
                  <a:gd name="connsiteX39" fmla="*/ 412514 w 4663519"/>
                  <a:gd name="connsiteY39" fmla="*/ 2784997 h 5133542"/>
                  <a:gd name="connsiteX40" fmla="*/ 561039 w 4663519"/>
                  <a:gd name="connsiteY4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716725 w 4663519"/>
                  <a:gd name="connsiteY35" fmla="*/ 3010649 h 5133542"/>
                  <a:gd name="connsiteX36" fmla="*/ 3162572 w 4663519"/>
                  <a:gd name="connsiteY36" fmla="*/ 2551013 h 5133542"/>
                  <a:gd name="connsiteX37" fmla="*/ 1811350 w 4663519"/>
                  <a:gd name="connsiteY37" fmla="*/ 3225676 h 5133542"/>
                  <a:gd name="connsiteX38" fmla="*/ 412514 w 4663519"/>
                  <a:gd name="connsiteY38" fmla="*/ 2784997 h 5133542"/>
                  <a:gd name="connsiteX39" fmla="*/ 561039 w 4663519"/>
                  <a:gd name="connsiteY3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724469 w 4663519"/>
                  <a:gd name="connsiteY34" fmla="*/ 3075533 h 5133542"/>
                  <a:gd name="connsiteX35" fmla="*/ 3162572 w 4663519"/>
                  <a:gd name="connsiteY35" fmla="*/ 2551013 h 5133542"/>
                  <a:gd name="connsiteX36" fmla="*/ 1811350 w 4663519"/>
                  <a:gd name="connsiteY36" fmla="*/ 3225676 h 5133542"/>
                  <a:gd name="connsiteX37" fmla="*/ 412514 w 4663519"/>
                  <a:gd name="connsiteY37" fmla="*/ 2784997 h 5133542"/>
                  <a:gd name="connsiteX38" fmla="*/ 561039 w 4663519"/>
                  <a:gd name="connsiteY3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718062 w 4663519"/>
                  <a:gd name="connsiteY33" fmla="*/ 3084249 h 5133542"/>
                  <a:gd name="connsiteX34" fmla="*/ 3162572 w 4663519"/>
                  <a:gd name="connsiteY34" fmla="*/ 2551013 h 5133542"/>
                  <a:gd name="connsiteX35" fmla="*/ 1811350 w 4663519"/>
                  <a:gd name="connsiteY35" fmla="*/ 3225676 h 5133542"/>
                  <a:gd name="connsiteX36" fmla="*/ 412514 w 4663519"/>
                  <a:gd name="connsiteY36" fmla="*/ 2784997 h 5133542"/>
                  <a:gd name="connsiteX37" fmla="*/ 561039 w 4663519"/>
                  <a:gd name="connsiteY3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590365 w 4663519"/>
                  <a:gd name="connsiteY32" fmla="*/ 3225527 h 5133542"/>
                  <a:gd name="connsiteX33" fmla="*/ 3162572 w 4663519"/>
                  <a:gd name="connsiteY33" fmla="*/ 2551013 h 5133542"/>
                  <a:gd name="connsiteX34" fmla="*/ 1811350 w 4663519"/>
                  <a:gd name="connsiteY34" fmla="*/ 3225676 h 5133542"/>
                  <a:gd name="connsiteX35" fmla="*/ 412514 w 4663519"/>
                  <a:gd name="connsiteY35" fmla="*/ 2784997 h 5133542"/>
                  <a:gd name="connsiteX36" fmla="*/ 561039 w 4663519"/>
                  <a:gd name="connsiteY3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069433 w 4663519"/>
                  <a:gd name="connsiteY20" fmla="*/ 2254484 h 5133542"/>
                  <a:gd name="connsiteX21" fmla="*/ 4130684 w 4663519"/>
                  <a:gd name="connsiteY21" fmla="*/ 2328788 h 5133542"/>
                  <a:gd name="connsiteX22" fmla="*/ 4157011 w 4663519"/>
                  <a:gd name="connsiteY22" fmla="*/ 2253520 h 5133542"/>
                  <a:gd name="connsiteX23" fmla="*/ 4190576 w 4663519"/>
                  <a:gd name="connsiteY23" fmla="*/ 2116047 h 5133542"/>
                  <a:gd name="connsiteX24" fmla="*/ 4268418 w 4663519"/>
                  <a:gd name="connsiteY24" fmla="*/ 2208247 h 5133542"/>
                  <a:gd name="connsiteX25" fmla="*/ 4046803 w 4663519"/>
                  <a:gd name="connsiteY25" fmla="*/ 4382094 h 5133542"/>
                  <a:gd name="connsiteX26" fmla="*/ 2617781 w 4663519"/>
                  <a:gd name="connsiteY26" fmla="*/ 5131538 h 5133542"/>
                  <a:gd name="connsiteX27" fmla="*/ 2413562 w 4663519"/>
                  <a:gd name="connsiteY27" fmla="*/ 4943309 h 5133542"/>
                  <a:gd name="connsiteX28" fmla="*/ 2331583 w 4663519"/>
                  <a:gd name="connsiteY28" fmla="*/ 4528627 h 5133542"/>
                  <a:gd name="connsiteX29" fmla="*/ 2505259 w 4663519"/>
                  <a:gd name="connsiteY29" fmla="*/ 4292718 h 5133542"/>
                  <a:gd name="connsiteX30" fmla="*/ 3408527 w 4663519"/>
                  <a:gd name="connsiteY30" fmla="*/ 3774186 h 5133542"/>
                  <a:gd name="connsiteX31" fmla="*/ 3588526 w 4663519"/>
                  <a:gd name="connsiteY31" fmla="*/ 3331437 h 5133542"/>
                  <a:gd name="connsiteX32" fmla="*/ 3162572 w 4663519"/>
                  <a:gd name="connsiteY32" fmla="*/ 2551013 h 5133542"/>
                  <a:gd name="connsiteX33" fmla="*/ 1811350 w 4663519"/>
                  <a:gd name="connsiteY33" fmla="*/ 3225676 h 5133542"/>
                  <a:gd name="connsiteX34" fmla="*/ 412514 w 4663519"/>
                  <a:gd name="connsiteY34" fmla="*/ 2784997 h 5133542"/>
                  <a:gd name="connsiteX35" fmla="*/ 561039 w 4663519"/>
                  <a:gd name="connsiteY3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30684 w 4663519"/>
                  <a:gd name="connsiteY20" fmla="*/ 2328788 h 5133542"/>
                  <a:gd name="connsiteX21" fmla="*/ 4157011 w 4663519"/>
                  <a:gd name="connsiteY21" fmla="*/ 2253520 h 5133542"/>
                  <a:gd name="connsiteX22" fmla="*/ 4190576 w 4663519"/>
                  <a:gd name="connsiteY22" fmla="*/ 2116047 h 5133542"/>
                  <a:gd name="connsiteX23" fmla="*/ 4268418 w 4663519"/>
                  <a:gd name="connsiteY23" fmla="*/ 2208247 h 5133542"/>
                  <a:gd name="connsiteX24" fmla="*/ 4046803 w 4663519"/>
                  <a:gd name="connsiteY24" fmla="*/ 4382094 h 5133542"/>
                  <a:gd name="connsiteX25" fmla="*/ 2617781 w 4663519"/>
                  <a:gd name="connsiteY25" fmla="*/ 5131538 h 5133542"/>
                  <a:gd name="connsiteX26" fmla="*/ 2413562 w 4663519"/>
                  <a:gd name="connsiteY26" fmla="*/ 4943309 h 5133542"/>
                  <a:gd name="connsiteX27" fmla="*/ 2331583 w 4663519"/>
                  <a:gd name="connsiteY27" fmla="*/ 4528627 h 5133542"/>
                  <a:gd name="connsiteX28" fmla="*/ 2505259 w 4663519"/>
                  <a:gd name="connsiteY28" fmla="*/ 4292718 h 5133542"/>
                  <a:gd name="connsiteX29" fmla="*/ 3408527 w 4663519"/>
                  <a:gd name="connsiteY29" fmla="*/ 3774186 h 5133542"/>
                  <a:gd name="connsiteX30" fmla="*/ 3588526 w 4663519"/>
                  <a:gd name="connsiteY30" fmla="*/ 3331437 h 5133542"/>
                  <a:gd name="connsiteX31" fmla="*/ 3162572 w 4663519"/>
                  <a:gd name="connsiteY31" fmla="*/ 2551013 h 5133542"/>
                  <a:gd name="connsiteX32" fmla="*/ 1811350 w 4663519"/>
                  <a:gd name="connsiteY32" fmla="*/ 3225676 h 5133542"/>
                  <a:gd name="connsiteX33" fmla="*/ 412514 w 4663519"/>
                  <a:gd name="connsiteY33" fmla="*/ 2784997 h 5133542"/>
                  <a:gd name="connsiteX34" fmla="*/ 561039 w 4663519"/>
                  <a:gd name="connsiteY3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57011 w 4663519"/>
                  <a:gd name="connsiteY20" fmla="*/ 2253520 h 5133542"/>
                  <a:gd name="connsiteX21" fmla="*/ 4190576 w 4663519"/>
                  <a:gd name="connsiteY21" fmla="*/ 2116047 h 5133542"/>
                  <a:gd name="connsiteX22" fmla="*/ 4268418 w 4663519"/>
                  <a:gd name="connsiteY22" fmla="*/ 2208247 h 5133542"/>
                  <a:gd name="connsiteX23" fmla="*/ 4046803 w 4663519"/>
                  <a:gd name="connsiteY23" fmla="*/ 4382094 h 5133542"/>
                  <a:gd name="connsiteX24" fmla="*/ 2617781 w 4663519"/>
                  <a:gd name="connsiteY24" fmla="*/ 5131538 h 5133542"/>
                  <a:gd name="connsiteX25" fmla="*/ 2413562 w 4663519"/>
                  <a:gd name="connsiteY25" fmla="*/ 4943309 h 5133542"/>
                  <a:gd name="connsiteX26" fmla="*/ 2331583 w 4663519"/>
                  <a:gd name="connsiteY26" fmla="*/ 4528627 h 5133542"/>
                  <a:gd name="connsiteX27" fmla="*/ 2505259 w 4663519"/>
                  <a:gd name="connsiteY27" fmla="*/ 4292718 h 5133542"/>
                  <a:gd name="connsiteX28" fmla="*/ 3408527 w 4663519"/>
                  <a:gd name="connsiteY28" fmla="*/ 3774186 h 5133542"/>
                  <a:gd name="connsiteX29" fmla="*/ 3588526 w 4663519"/>
                  <a:gd name="connsiteY29" fmla="*/ 3331437 h 5133542"/>
                  <a:gd name="connsiteX30" fmla="*/ 3162572 w 4663519"/>
                  <a:gd name="connsiteY30" fmla="*/ 2551013 h 5133542"/>
                  <a:gd name="connsiteX31" fmla="*/ 1811350 w 4663519"/>
                  <a:gd name="connsiteY31" fmla="*/ 3225676 h 5133542"/>
                  <a:gd name="connsiteX32" fmla="*/ 412514 w 4663519"/>
                  <a:gd name="connsiteY32" fmla="*/ 2784997 h 5133542"/>
                  <a:gd name="connsiteX33" fmla="*/ 561039 w 4663519"/>
                  <a:gd name="connsiteY3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190576 w 4663519"/>
                  <a:gd name="connsiteY20" fmla="*/ 2116047 h 5133542"/>
                  <a:gd name="connsiteX21" fmla="*/ 4268418 w 4663519"/>
                  <a:gd name="connsiteY21" fmla="*/ 2208247 h 5133542"/>
                  <a:gd name="connsiteX22" fmla="*/ 4046803 w 4663519"/>
                  <a:gd name="connsiteY22" fmla="*/ 4382094 h 5133542"/>
                  <a:gd name="connsiteX23" fmla="*/ 2617781 w 4663519"/>
                  <a:gd name="connsiteY23" fmla="*/ 5131538 h 5133542"/>
                  <a:gd name="connsiteX24" fmla="*/ 2413562 w 4663519"/>
                  <a:gd name="connsiteY24" fmla="*/ 4943309 h 5133542"/>
                  <a:gd name="connsiteX25" fmla="*/ 2331583 w 4663519"/>
                  <a:gd name="connsiteY25" fmla="*/ 4528627 h 5133542"/>
                  <a:gd name="connsiteX26" fmla="*/ 2505259 w 4663519"/>
                  <a:gd name="connsiteY26" fmla="*/ 4292718 h 5133542"/>
                  <a:gd name="connsiteX27" fmla="*/ 3408527 w 4663519"/>
                  <a:gd name="connsiteY27" fmla="*/ 3774186 h 5133542"/>
                  <a:gd name="connsiteX28" fmla="*/ 3588526 w 4663519"/>
                  <a:gd name="connsiteY28" fmla="*/ 3331437 h 5133542"/>
                  <a:gd name="connsiteX29" fmla="*/ 3162572 w 4663519"/>
                  <a:gd name="connsiteY29" fmla="*/ 2551013 h 5133542"/>
                  <a:gd name="connsiteX30" fmla="*/ 1811350 w 4663519"/>
                  <a:gd name="connsiteY30" fmla="*/ 3225676 h 5133542"/>
                  <a:gd name="connsiteX31" fmla="*/ 412514 w 4663519"/>
                  <a:gd name="connsiteY31" fmla="*/ 2784997 h 5133542"/>
                  <a:gd name="connsiteX32" fmla="*/ 561039 w 4663519"/>
                  <a:gd name="connsiteY3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3489729 w 4663519"/>
                  <a:gd name="connsiteY19" fmla="*/ 1852654 h 5133542"/>
                  <a:gd name="connsiteX20" fmla="*/ 4268418 w 4663519"/>
                  <a:gd name="connsiteY20" fmla="*/ 2208247 h 5133542"/>
                  <a:gd name="connsiteX21" fmla="*/ 4046803 w 4663519"/>
                  <a:gd name="connsiteY21" fmla="*/ 4382094 h 5133542"/>
                  <a:gd name="connsiteX22" fmla="*/ 2617781 w 4663519"/>
                  <a:gd name="connsiteY22" fmla="*/ 5131538 h 5133542"/>
                  <a:gd name="connsiteX23" fmla="*/ 2413562 w 4663519"/>
                  <a:gd name="connsiteY23" fmla="*/ 4943309 h 5133542"/>
                  <a:gd name="connsiteX24" fmla="*/ 2331583 w 4663519"/>
                  <a:gd name="connsiteY24" fmla="*/ 4528627 h 5133542"/>
                  <a:gd name="connsiteX25" fmla="*/ 2505259 w 4663519"/>
                  <a:gd name="connsiteY25" fmla="*/ 4292718 h 5133542"/>
                  <a:gd name="connsiteX26" fmla="*/ 3408527 w 4663519"/>
                  <a:gd name="connsiteY26" fmla="*/ 3774186 h 5133542"/>
                  <a:gd name="connsiteX27" fmla="*/ 3588526 w 4663519"/>
                  <a:gd name="connsiteY27" fmla="*/ 3331437 h 5133542"/>
                  <a:gd name="connsiteX28" fmla="*/ 3162572 w 4663519"/>
                  <a:gd name="connsiteY28" fmla="*/ 2551013 h 5133542"/>
                  <a:gd name="connsiteX29" fmla="*/ 1811350 w 4663519"/>
                  <a:gd name="connsiteY29" fmla="*/ 3225676 h 5133542"/>
                  <a:gd name="connsiteX30" fmla="*/ 412514 w 4663519"/>
                  <a:gd name="connsiteY30" fmla="*/ 2784997 h 5133542"/>
                  <a:gd name="connsiteX31" fmla="*/ 561039 w 4663519"/>
                  <a:gd name="connsiteY3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3374737 w 4663519"/>
                  <a:gd name="connsiteY18" fmla="*/ 1813277 h 5133542"/>
                  <a:gd name="connsiteX19" fmla="*/ 4268418 w 4663519"/>
                  <a:gd name="connsiteY19" fmla="*/ 2208247 h 5133542"/>
                  <a:gd name="connsiteX20" fmla="*/ 4046803 w 4663519"/>
                  <a:gd name="connsiteY20" fmla="*/ 4382094 h 5133542"/>
                  <a:gd name="connsiteX21" fmla="*/ 2617781 w 4663519"/>
                  <a:gd name="connsiteY21" fmla="*/ 5131538 h 5133542"/>
                  <a:gd name="connsiteX22" fmla="*/ 2413562 w 4663519"/>
                  <a:gd name="connsiteY22" fmla="*/ 4943309 h 5133542"/>
                  <a:gd name="connsiteX23" fmla="*/ 2331583 w 4663519"/>
                  <a:gd name="connsiteY23" fmla="*/ 4528627 h 5133542"/>
                  <a:gd name="connsiteX24" fmla="*/ 2505259 w 4663519"/>
                  <a:gd name="connsiteY24" fmla="*/ 4292718 h 5133542"/>
                  <a:gd name="connsiteX25" fmla="*/ 3408527 w 4663519"/>
                  <a:gd name="connsiteY25" fmla="*/ 3774186 h 5133542"/>
                  <a:gd name="connsiteX26" fmla="*/ 3588526 w 4663519"/>
                  <a:gd name="connsiteY26" fmla="*/ 3331437 h 5133542"/>
                  <a:gd name="connsiteX27" fmla="*/ 3162572 w 4663519"/>
                  <a:gd name="connsiteY27" fmla="*/ 2551013 h 5133542"/>
                  <a:gd name="connsiteX28" fmla="*/ 1811350 w 4663519"/>
                  <a:gd name="connsiteY28" fmla="*/ 3225676 h 5133542"/>
                  <a:gd name="connsiteX29" fmla="*/ 412514 w 4663519"/>
                  <a:gd name="connsiteY29" fmla="*/ 2784997 h 5133542"/>
                  <a:gd name="connsiteX30" fmla="*/ 561039 w 4663519"/>
                  <a:gd name="connsiteY3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3390022 w 4663519"/>
                  <a:gd name="connsiteY17" fmla="*/ 1703674 h 5133542"/>
                  <a:gd name="connsiteX18" fmla="*/ 4268418 w 4663519"/>
                  <a:gd name="connsiteY18" fmla="*/ 2208247 h 5133542"/>
                  <a:gd name="connsiteX19" fmla="*/ 4046803 w 4663519"/>
                  <a:gd name="connsiteY19" fmla="*/ 4382094 h 5133542"/>
                  <a:gd name="connsiteX20" fmla="*/ 2617781 w 4663519"/>
                  <a:gd name="connsiteY20" fmla="*/ 5131538 h 5133542"/>
                  <a:gd name="connsiteX21" fmla="*/ 2413562 w 4663519"/>
                  <a:gd name="connsiteY21" fmla="*/ 4943309 h 5133542"/>
                  <a:gd name="connsiteX22" fmla="*/ 2331583 w 4663519"/>
                  <a:gd name="connsiteY22" fmla="*/ 4528627 h 5133542"/>
                  <a:gd name="connsiteX23" fmla="*/ 2505259 w 4663519"/>
                  <a:gd name="connsiteY23" fmla="*/ 4292718 h 5133542"/>
                  <a:gd name="connsiteX24" fmla="*/ 3408527 w 4663519"/>
                  <a:gd name="connsiteY24" fmla="*/ 3774186 h 5133542"/>
                  <a:gd name="connsiteX25" fmla="*/ 3588526 w 4663519"/>
                  <a:gd name="connsiteY25" fmla="*/ 3331437 h 5133542"/>
                  <a:gd name="connsiteX26" fmla="*/ 3162572 w 4663519"/>
                  <a:gd name="connsiteY26" fmla="*/ 2551013 h 5133542"/>
                  <a:gd name="connsiteX27" fmla="*/ 1811350 w 4663519"/>
                  <a:gd name="connsiteY27" fmla="*/ 3225676 h 5133542"/>
                  <a:gd name="connsiteX28" fmla="*/ 412514 w 4663519"/>
                  <a:gd name="connsiteY28" fmla="*/ 2784997 h 5133542"/>
                  <a:gd name="connsiteX29" fmla="*/ 561039 w 4663519"/>
                  <a:gd name="connsiteY29"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3399485 w 4663519"/>
                  <a:gd name="connsiteY16" fmla="*/ 1571106 h 5133542"/>
                  <a:gd name="connsiteX17" fmla="*/ 4268418 w 4663519"/>
                  <a:gd name="connsiteY17" fmla="*/ 2208247 h 5133542"/>
                  <a:gd name="connsiteX18" fmla="*/ 4046803 w 4663519"/>
                  <a:gd name="connsiteY18" fmla="*/ 4382094 h 5133542"/>
                  <a:gd name="connsiteX19" fmla="*/ 2617781 w 4663519"/>
                  <a:gd name="connsiteY19" fmla="*/ 5131538 h 5133542"/>
                  <a:gd name="connsiteX20" fmla="*/ 2413562 w 4663519"/>
                  <a:gd name="connsiteY20" fmla="*/ 4943309 h 5133542"/>
                  <a:gd name="connsiteX21" fmla="*/ 2331583 w 4663519"/>
                  <a:gd name="connsiteY21" fmla="*/ 4528627 h 5133542"/>
                  <a:gd name="connsiteX22" fmla="*/ 2505259 w 4663519"/>
                  <a:gd name="connsiteY22" fmla="*/ 4292718 h 5133542"/>
                  <a:gd name="connsiteX23" fmla="*/ 3408527 w 4663519"/>
                  <a:gd name="connsiteY23" fmla="*/ 3774186 h 5133542"/>
                  <a:gd name="connsiteX24" fmla="*/ 3588526 w 4663519"/>
                  <a:gd name="connsiteY24" fmla="*/ 3331437 h 5133542"/>
                  <a:gd name="connsiteX25" fmla="*/ 3162572 w 4663519"/>
                  <a:gd name="connsiteY25" fmla="*/ 2551013 h 5133542"/>
                  <a:gd name="connsiteX26" fmla="*/ 1811350 w 4663519"/>
                  <a:gd name="connsiteY26" fmla="*/ 3225676 h 5133542"/>
                  <a:gd name="connsiteX27" fmla="*/ 412514 w 4663519"/>
                  <a:gd name="connsiteY27" fmla="*/ 2784997 h 5133542"/>
                  <a:gd name="connsiteX28" fmla="*/ 561039 w 4663519"/>
                  <a:gd name="connsiteY28"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2450015 w 4663519"/>
                  <a:gd name="connsiteY14" fmla="*/ 1957555 h 5133542"/>
                  <a:gd name="connsiteX15" fmla="*/ 3286767 w 4663519"/>
                  <a:gd name="connsiteY15" fmla="*/ 1652115 h 5133542"/>
                  <a:gd name="connsiteX16" fmla="*/ 4268418 w 4663519"/>
                  <a:gd name="connsiteY16" fmla="*/ 2208247 h 5133542"/>
                  <a:gd name="connsiteX17" fmla="*/ 4046803 w 4663519"/>
                  <a:gd name="connsiteY17" fmla="*/ 4382094 h 5133542"/>
                  <a:gd name="connsiteX18" fmla="*/ 2617781 w 4663519"/>
                  <a:gd name="connsiteY18" fmla="*/ 5131538 h 5133542"/>
                  <a:gd name="connsiteX19" fmla="*/ 2413562 w 4663519"/>
                  <a:gd name="connsiteY19" fmla="*/ 4943309 h 5133542"/>
                  <a:gd name="connsiteX20" fmla="*/ 2331583 w 4663519"/>
                  <a:gd name="connsiteY20" fmla="*/ 4528627 h 5133542"/>
                  <a:gd name="connsiteX21" fmla="*/ 2505259 w 4663519"/>
                  <a:gd name="connsiteY21" fmla="*/ 4292718 h 5133542"/>
                  <a:gd name="connsiteX22" fmla="*/ 3408527 w 4663519"/>
                  <a:gd name="connsiteY22" fmla="*/ 3774186 h 5133542"/>
                  <a:gd name="connsiteX23" fmla="*/ 3588526 w 4663519"/>
                  <a:gd name="connsiteY23" fmla="*/ 3331437 h 5133542"/>
                  <a:gd name="connsiteX24" fmla="*/ 3162572 w 4663519"/>
                  <a:gd name="connsiteY24" fmla="*/ 2551013 h 5133542"/>
                  <a:gd name="connsiteX25" fmla="*/ 1811350 w 4663519"/>
                  <a:gd name="connsiteY25" fmla="*/ 3225676 h 5133542"/>
                  <a:gd name="connsiteX26" fmla="*/ 412514 w 4663519"/>
                  <a:gd name="connsiteY26" fmla="*/ 2784997 h 5133542"/>
                  <a:gd name="connsiteX27" fmla="*/ 561039 w 4663519"/>
                  <a:gd name="connsiteY27"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2272753 w 4663519"/>
                  <a:gd name="connsiteY13" fmla="*/ 1968143 h 5133542"/>
                  <a:gd name="connsiteX14" fmla="*/ 3286767 w 4663519"/>
                  <a:gd name="connsiteY14" fmla="*/ 1652115 h 5133542"/>
                  <a:gd name="connsiteX15" fmla="*/ 4268418 w 4663519"/>
                  <a:gd name="connsiteY15" fmla="*/ 2208247 h 5133542"/>
                  <a:gd name="connsiteX16" fmla="*/ 4046803 w 4663519"/>
                  <a:gd name="connsiteY16" fmla="*/ 4382094 h 5133542"/>
                  <a:gd name="connsiteX17" fmla="*/ 2617781 w 4663519"/>
                  <a:gd name="connsiteY17" fmla="*/ 5131538 h 5133542"/>
                  <a:gd name="connsiteX18" fmla="*/ 2413562 w 4663519"/>
                  <a:gd name="connsiteY18" fmla="*/ 4943309 h 5133542"/>
                  <a:gd name="connsiteX19" fmla="*/ 2331583 w 4663519"/>
                  <a:gd name="connsiteY19" fmla="*/ 4528627 h 5133542"/>
                  <a:gd name="connsiteX20" fmla="*/ 2505259 w 4663519"/>
                  <a:gd name="connsiteY20" fmla="*/ 4292718 h 5133542"/>
                  <a:gd name="connsiteX21" fmla="*/ 3408527 w 4663519"/>
                  <a:gd name="connsiteY21" fmla="*/ 3774186 h 5133542"/>
                  <a:gd name="connsiteX22" fmla="*/ 3588526 w 4663519"/>
                  <a:gd name="connsiteY22" fmla="*/ 3331437 h 5133542"/>
                  <a:gd name="connsiteX23" fmla="*/ 3162572 w 4663519"/>
                  <a:gd name="connsiteY23" fmla="*/ 2551013 h 5133542"/>
                  <a:gd name="connsiteX24" fmla="*/ 1811350 w 4663519"/>
                  <a:gd name="connsiteY24" fmla="*/ 3225676 h 5133542"/>
                  <a:gd name="connsiteX25" fmla="*/ 412514 w 4663519"/>
                  <a:gd name="connsiteY25" fmla="*/ 2784997 h 5133542"/>
                  <a:gd name="connsiteX26" fmla="*/ 561039 w 4663519"/>
                  <a:gd name="connsiteY26"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2201744 w 4663519"/>
                  <a:gd name="connsiteY12" fmla="*/ 2049279 h 5133542"/>
                  <a:gd name="connsiteX13" fmla="*/ 3286767 w 4663519"/>
                  <a:gd name="connsiteY13" fmla="*/ 1652115 h 5133542"/>
                  <a:gd name="connsiteX14" fmla="*/ 4268418 w 4663519"/>
                  <a:gd name="connsiteY14" fmla="*/ 2208247 h 5133542"/>
                  <a:gd name="connsiteX15" fmla="*/ 4046803 w 4663519"/>
                  <a:gd name="connsiteY15" fmla="*/ 4382094 h 5133542"/>
                  <a:gd name="connsiteX16" fmla="*/ 2617781 w 4663519"/>
                  <a:gd name="connsiteY16" fmla="*/ 5131538 h 5133542"/>
                  <a:gd name="connsiteX17" fmla="*/ 2413562 w 4663519"/>
                  <a:gd name="connsiteY17" fmla="*/ 4943309 h 5133542"/>
                  <a:gd name="connsiteX18" fmla="*/ 2331583 w 4663519"/>
                  <a:gd name="connsiteY18" fmla="*/ 4528627 h 5133542"/>
                  <a:gd name="connsiteX19" fmla="*/ 2505259 w 4663519"/>
                  <a:gd name="connsiteY19" fmla="*/ 4292718 h 5133542"/>
                  <a:gd name="connsiteX20" fmla="*/ 3408527 w 4663519"/>
                  <a:gd name="connsiteY20" fmla="*/ 3774186 h 5133542"/>
                  <a:gd name="connsiteX21" fmla="*/ 3588526 w 4663519"/>
                  <a:gd name="connsiteY21" fmla="*/ 3331437 h 5133542"/>
                  <a:gd name="connsiteX22" fmla="*/ 3162572 w 4663519"/>
                  <a:gd name="connsiteY22" fmla="*/ 2551013 h 5133542"/>
                  <a:gd name="connsiteX23" fmla="*/ 1811350 w 4663519"/>
                  <a:gd name="connsiteY23" fmla="*/ 3225676 h 5133542"/>
                  <a:gd name="connsiteX24" fmla="*/ 412514 w 4663519"/>
                  <a:gd name="connsiteY24" fmla="*/ 2784997 h 5133542"/>
                  <a:gd name="connsiteX25" fmla="*/ 561039 w 4663519"/>
                  <a:gd name="connsiteY25"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899285 w 4663519"/>
                  <a:gd name="connsiteY9" fmla="*/ 1980368 h 5133542"/>
                  <a:gd name="connsiteX10" fmla="*/ 1094143 w 4663519"/>
                  <a:gd name="connsiteY10" fmla="*/ 2093910 h 5133542"/>
                  <a:gd name="connsiteX11" fmla="*/ 1791337 w 4663519"/>
                  <a:gd name="connsiteY11" fmla="*/ 2254124 h 5133542"/>
                  <a:gd name="connsiteX12" fmla="*/ 3286767 w 4663519"/>
                  <a:gd name="connsiteY12" fmla="*/ 1652115 h 5133542"/>
                  <a:gd name="connsiteX13" fmla="*/ 4268418 w 4663519"/>
                  <a:gd name="connsiteY13" fmla="*/ 2208247 h 5133542"/>
                  <a:gd name="connsiteX14" fmla="*/ 4046803 w 4663519"/>
                  <a:gd name="connsiteY14" fmla="*/ 4382094 h 5133542"/>
                  <a:gd name="connsiteX15" fmla="*/ 2617781 w 4663519"/>
                  <a:gd name="connsiteY15" fmla="*/ 5131538 h 5133542"/>
                  <a:gd name="connsiteX16" fmla="*/ 2413562 w 4663519"/>
                  <a:gd name="connsiteY16" fmla="*/ 4943309 h 5133542"/>
                  <a:gd name="connsiteX17" fmla="*/ 2331583 w 4663519"/>
                  <a:gd name="connsiteY17" fmla="*/ 4528627 h 5133542"/>
                  <a:gd name="connsiteX18" fmla="*/ 2505259 w 4663519"/>
                  <a:gd name="connsiteY18" fmla="*/ 4292718 h 5133542"/>
                  <a:gd name="connsiteX19" fmla="*/ 3408527 w 4663519"/>
                  <a:gd name="connsiteY19" fmla="*/ 3774186 h 5133542"/>
                  <a:gd name="connsiteX20" fmla="*/ 3588526 w 4663519"/>
                  <a:gd name="connsiteY20" fmla="*/ 3331437 h 5133542"/>
                  <a:gd name="connsiteX21" fmla="*/ 3162572 w 4663519"/>
                  <a:gd name="connsiteY21" fmla="*/ 2551013 h 5133542"/>
                  <a:gd name="connsiteX22" fmla="*/ 1811350 w 4663519"/>
                  <a:gd name="connsiteY22" fmla="*/ 3225676 h 5133542"/>
                  <a:gd name="connsiteX23" fmla="*/ 412514 w 4663519"/>
                  <a:gd name="connsiteY23" fmla="*/ 2784997 h 5133542"/>
                  <a:gd name="connsiteX24" fmla="*/ 561039 w 4663519"/>
                  <a:gd name="connsiteY24"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38839 w 4663519"/>
                  <a:gd name="connsiteY7" fmla="*/ 1819444 h 5133542"/>
                  <a:gd name="connsiteX8" fmla="*/ 919349 w 4663519"/>
                  <a:gd name="connsiteY8" fmla="*/ 1952516 h 5133542"/>
                  <a:gd name="connsiteX9" fmla="*/ 1094143 w 4663519"/>
                  <a:gd name="connsiteY9" fmla="*/ 2093910 h 5133542"/>
                  <a:gd name="connsiteX10" fmla="*/ 1791337 w 4663519"/>
                  <a:gd name="connsiteY10" fmla="*/ 2254124 h 5133542"/>
                  <a:gd name="connsiteX11" fmla="*/ 3286767 w 4663519"/>
                  <a:gd name="connsiteY11" fmla="*/ 1652115 h 5133542"/>
                  <a:gd name="connsiteX12" fmla="*/ 4268418 w 4663519"/>
                  <a:gd name="connsiteY12" fmla="*/ 2208247 h 5133542"/>
                  <a:gd name="connsiteX13" fmla="*/ 4046803 w 4663519"/>
                  <a:gd name="connsiteY13" fmla="*/ 4382094 h 5133542"/>
                  <a:gd name="connsiteX14" fmla="*/ 2617781 w 4663519"/>
                  <a:gd name="connsiteY14" fmla="*/ 5131538 h 5133542"/>
                  <a:gd name="connsiteX15" fmla="*/ 2413562 w 4663519"/>
                  <a:gd name="connsiteY15" fmla="*/ 4943309 h 5133542"/>
                  <a:gd name="connsiteX16" fmla="*/ 2331583 w 4663519"/>
                  <a:gd name="connsiteY16" fmla="*/ 4528627 h 5133542"/>
                  <a:gd name="connsiteX17" fmla="*/ 2505259 w 4663519"/>
                  <a:gd name="connsiteY17" fmla="*/ 4292718 h 5133542"/>
                  <a:gd name="connsiteX18" fmla="*/ 3408527 w 4663519"/>
                  <a:gd name="connsiteY18" fmla="*/ 3774186 h 5133542"/>
                  <a:gd name="connsiteX19" fmla="*/ 3588526 w 4663519"/>
                  <a:gd name="connsiteY19" fmla="*/ 3331437 h 5133542"/>
                  <a:gd name="connsiteX20" fmla="*/ 3162572 w 4663519"/>
                  <a:gd name="connsiteY20" fmla="*/ 2551013 h 5133542"/>
                  <a:gd name="connsiteX21" fmla="*/ 1811350 w 4663519"/>
                  <a:gd name="connsiteY21" fmla="*/ 3225676 h 5133542"/>
                  <a:gd name="connsiteX22" fmla="*/ 412514 w 4663519"/>
                  <a:gd name="connsiteY22" fmla="*/ 2784997 h 5133542"/>
                  <a:gd name="connsiteX23" fmla="*/ 561039 w 4663519"/>
                  <a:gd name="connsiteY23"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919349 w 4663519"/>
                  <a:gd name="connsiteY7" fmla="*/ 1952516 h 5133542"/>
                  <a:gd name="connsiteX8" fmla="*/ 1094143 w 4663519"/>
                  <a:gd name="connsiteY8" fmla="*/ 2093910 h 5133542"/>
                  <a:gd name="connsiteX9" fmla="*/ 1791337 w 4663519"/>
                  <a:gd name="connsiteY9" fmla="*/ 2254124 h 5133542"/>
                  <a:gd name="connsiteX10" fmla="*/ 3286767 w 4663519"/>
                  <a:gd name="connsiteY10" fmla="*/ 1652115 h 5133542"/>
                  <a:gd name="connsiteX11" fmla="*/ 4268418 w 4663519"/>
                  <a:gd name="connsiteY11" fmla="*/ 2208247 h 5133542"/>
                  <a:gd name="connsiteX12" fmla="*/ 4046803 w 4663519"/>
                  <a:gd name="connsiteY12" fmla="*/ 4382094 h 5133542"/>
                  <a:gd name="connsiteX13" fmla="*/ 2617781 w 4663519"/>
                  <a:gd name="connsiteY13" fmla="*/ 5131538 h 5133542"/>
                  <a:gd name="connsiteX14" fmla="*/ 2413562 w 4663519"/>
                  <a:gd name="connsiteY14" fmla="*/ 4943309 h 5133542"/>
                  <a:gd name="connsiteX15" fmla="*/ 2331583 w 4663519"/>
                  <a:gd name="connsiteY15" fmla="*/ 4528627 h 5133542"/>
                  <a:gd name="connsiteX16" fmla="*/ 2505259 w 4663519"/>
                  <a:gd name="connsiteY16" fmla="*/ 4292718 h 5133542"/>
                  <a:gd name="connsiteX17" fmla="*/ 3408527 w 4663519"/>
                  <a:gd name="connsiteY17" fmla="*/ 3774186 h 5133542"/>
                  <a:gd name="connsiteX18" fmla="*/ 3588526 w 4663519"/>
                  <a:gd name="connsiteY18" fmla="*/ 3331437 h 5133542"/>
                  <a:gd name="connsiteX19" fmla="*/ 3162572 w 4663519"/>
                  <a:gd name="connsiteY19" fmla="*/ 2551013 h 5133542"/>
                  <a:gd name="connsiteX20" fmla="*/ 1811350 w 4663519"/>
                  <a:gd name="connsiteY20" fmla="*/ 3225676 h 5133542"/>
                  <a:gd name="connsiteX21" fmla="*/ 412514 w 4663519"/>
                  <a:gd name="connsiteY21" fmla="*/ 2784997 h 5133542"/>
                  <a:gd name="connsiteX22" fmla="*/ 561039 w 4663519"/>
                  <a:gd name="connsiteY22"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094143 w 4663519"/>
                  <a:gd name="connsiteY7" fmla="*/ 2093910 h 5133542"/>
                  <a:gd name="connsiteX8" fmla="*/ 1791337 w 4663519"/>
                  <a:gd name="connsiteY8" fmla="*/ 2254124 h 5133542"/>
                  <a:gd name="connsiteX9" fmla="*/ 3286767 w 4663519"/>
                  <a:gd name="connsiteY9" fmla="*/ 1652115 h 5133542"/>
                  <a:gd name="connsiteX10" fmla="*/ 4268418 w 4663519"/>
                  <a:gd name="connsiteY10" fmla="*/ 2208247 h 5133542"/>
                  <a:gd name="connsiteX11" fmla="*/ 4046803 w 4663519"/>
                  <a:gd name="connsiteY11" fmla="*/ 4382094 h 5133542"/>
                  <a:gd name="connsiteX12" fmla="*/ 2617781 w 4663519"/>
                  <a:gd name="connsiteY12" fmla="*/ 5131538 h 5133542"/>
                  <a:gd name="connsiteX13" fmla="*/ 2413562 w 4663519"/>
                  <a:gd name="connsiteY13" fmla="*/ 4943309 h 5133542"/>
                  <a:gd name="connsiteX14" fmla="*/ 2331583 w 4663519"/>
                  <a:gd name="connsiteY14" fmla="*/ 4528627 h 5133542"/>
                  <a:gd name="connsiteX15" fmla="*/ 2505259 w 4663519"/>
                  <a:gd name="connsiteY15" fmla="*/ 4292718 h 5133542"/>
                  <a:gd name="connsiteX16" fmla="*/ 3408527 w 4663519"/>
                  <a:gd name="connsiteY16" fmla="*/ 3774186 h 5133542"/>
                  <a:gd name="connsiteX17" fmla="*/ 3588526 w 4663519"/>
                  <a:gd name="connsiteY17" fmla="*/ 3331437 h 5133542"/>
                  <a:gd name="connsiteX18" fmla="*/ 3162572 w 4663519"/>
                  <a:gd name="connsiteY18" fmla="*/ 2551013 h 5133542"/>
                  <a:gd name="connsiteX19" fmla="*/ 1811350 w 4663519"/>
                  <a:gd name="connsiteY19" fmla="*/ 3225676 h 5133542"/>
                  <a:gd name="connsiteX20" fmla="*/ 412514 w 4663519"/>
                  <a:gd name="connsiteY20" fmla="*/ 2784997 h 5133542"/>
                  <a:gd name="connsiteX21" fmla="*/ 561039 w 4663519"/>
                  <a:gd name="connsiteY21"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37390 w 4663519"/>
                  <a:gd name="connsiteY6" fmla="*/ 1716822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791337 w 4663519"/>
                  <a:gd name="connsiteY7" fmla="*/ 2254124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3286767 w 4663519"/>
                  <a:gd name="connsiteY8" fmla="*/ 1652115 h 5133542"/>
                  <a:gd name="connsiteX9" fmla="*/ 4268418 w 4663519"/>
                  <a:gd name="connsiteY9" fmla="*/ 2208247 h 5133542"/>
                  <a:gd name="connsiteX10" fmla="*/ 4046803 w 4663519"/>
                  <a:gd name="connsiteY10" fmla="*/ 4382094 h 5133542"/>
                  <a:gd name="connsiteX11" fmla="*/ 2617781 w 4663519"/>
                  <a:gd name="connsiteY11" fmla="*/ 5131538 h 5133542"/>
                  <a:gd name="connsiteX12" fmla="*/ 2413562 w 4663519"/>
                  <a:gd name="connsiteY12" fmla="*/ 4943309 h 5133542"/>
                  <a:gd name="connsiteX13" fmla="*/ 2331583 w 4663519"/>
                  <a:gd name="connsiteY13" fmla="*/ 4528627 h 5133542"/>
                  <a:gd name="connsiteX14" fmla="*/ 2505259 w 4663519"/>
                  <a:gd name="connsiteY14" fmla="*/ 4292718 h 5133542"/>
                  <a:gd name="connsiteX15" fmla="*/ 3408527 w 4663519"/>
                  <a:gd name="connsiteY15" fmla="*/ 3774186 h 5133542"/>
                  <a:gd name="connsiteX16" fmla="*/ 3588526 w 4663519"/>
                  <a:gd name="connsiteY16" fmla="*/ 3331437 h 5133542"/>
                  <a:gd name="connsiteX17" fmla="*/ 3162572 w 4663519"/>
                  <a:gd name="connsiteY17" fmla="*/ 2551013 h 5133542"/>
                  <a:gd name="connsiteX18" fmla="*/ 1811350 w 4663519"/>
                  <a:gd name="connsiteY18" fmla="*/ 3225676 h 5133542"/>
                  <a:gd name="connsiteX19" fmla="*/ 412514 w 4663519"/>
                  <a:gd name="connsiteY19" fmla="*/ 2784997 h 5133542"/>
                  <a:gd name="connsiteX20" fmla="*/ 561039 w 4663519"/>
                  <a:gd name="connsiteY20" fmla="*/ 684240 h 5133542"/>
                  <a:gd name="connsiteX0" fmla="*/ 561039 w 4663519"/>
                  <a:gd name="connsiteY0" fmla="*/ 684240 h 5133542"/>
                  <a:gd name="connsiteX1" fmla="*/ 1923592 w 4663519"/>
                  <a:gd name="connsiteY1" fmla="*/ 1264 h 5133542"/>
                  <a:gd name="connsiteX2" fmla="*/ 2127324 w 4663519"/>
                  <a:gd name="connsiteY2" fmla="*/ 189981 h 5133542"/>
                  <a:gd name="connsiteX3" fmla="*/ 2219454 w 4663519"/>
                  <a:gd name="connsiteY3" fmla="*/ 594512 h 5133542"/>
                  <a:gd name="connsiteX4" fmla="*/ 2058275 w 4663519"/>
                  <a:gd name="connsiteY4" fmla="*/ 817924 h 5133542"/>
                  <a:gd name="connsiteX5" fmla="*/ 1198388 w 4663519"/>
                  <a:gd name="connsiteY5" fmla="*/ 1293074 h 5133542"/>
                  <a:gd name="connsiteX6" fmla="*/ 1054405 w 4663519"/>
                  <a:gd name="connsiteY6" fmla="*/ 2034439 h 5133542"/>
                  <a:gd name="connsiteX7" fmla="*/ 1884920 w 4663519"/>
                  <a:gd name="connsiteY7" fmla="*/ 2041433 h 5133542"/>
                  <a:gd name="connsiteX8" fmla="*/ 4268418 w 4663519"/>
                  <a:gd name="connsiteY8" fmla="*/ 2208247 h 5133542"/>
                  <a:gd name="connsiteX9" fmla="*/ 4046803 w 4663519"/>
                  <a:gd name="connsiteY9" fmla="*/ 4382094 h 5133542"/>
                  <a:gd name="connsiteX10" fmla="*/ 2617781 w 4663519"/>
                  <a:gd name="connsiteY10" fmla="*/ 5131538 h 5133542"/>
                  <a:gd name="connsiteX11" fmla="*/ 2413562 w 4663519"/>
                  <a:gd name="connsiteY11" fmla="*/ 4943309 h 5133542"/>
                  <a:gd name="connsiteX12" fmla="*/ 2331583 w 4663519"/>
                  <a:gd name="connsiteY12" fmla="*/ 4528627 h 5133542"/>
                  <a:gd name="connsiteX13" fmla="*/ 2505259 w 4663519"/>
                  <a:gd name="connsiteY13" fmla="*/ 4292718 h 5133542"/>
                  <a:gd name="connsiteX14" fmla="*/ 3408527 w 4663519"/>
                  <a:gd name="connsiteY14" fmla="*/ 3774186 h 5133542"/>
                  <a:gd name="connsiteX15" fmla="*/ 3588526 w 4663519"/>
                  <a:gd name="connsiteY15" fmla="*/ 3331437 h 5133542"/>
                  <a:gd name="connsiteX16" fmla="*/ 3162572 w 4663519"/>
                  <a:gd name="connsiteY16" fmla="*/ 2551013 h 5133542"/>
                  <a:gd name="connsiteX17" fmla="*/ 1811350 w 4663519"/>
                  <a:gd name="connsiteY17" fmla="*/ 3225676 h 5133542"/>
                  <a:gd name="connsiteX18" fmla="*/ 412514 w 4663519"/>
                  <a:gd name="connsiteY18" fmla="*/ 2784997 h 5133542"/>
                  <a:gd name="connsiteX19" fmla="*/ 561039 w 4663519"/>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1884920 w 4503972"/>
                  <a:gd name="connsiteY7" fmla="*/ 2041433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503972"/>
                  <a:gd name="connsiteY0" fmla="*/ 684240 h 5133542"/>
                  <a:gd name="connsiteX1" fmla="*/ 1923592 w 4503972"/>
                  <a:gd name="connsiteY1" fmla="*/ 1264 h 5133542"/>
                  <a:gd name="connsiteX2" fmla="*/ 2127324 w 4503972"/>
                  <a:gd name="connsiteY2" fmla="*/ 189981 h 5133542"/>
                  <a:gd name="connsiteX3" fmla="*/ 2219454 w 4503972"/>
                  <a:gd name="connsiteY3" fmla="*/ 594512 h 5133542"/>
                  <a:gd name="connsiteX4" fmla="*/ 2058275 w 4503972"/>
                  <a:gd name="connsiteY4" fmla="*/ 817924 h 5133542"/>
                  <a:gd name="connsiteX5" fmla="*/ 1198388 w 4503972"/>
                  <a:gd name="connsiteY5" fmla="*/ 1293074 h 5133542"/>
                  <a:gd name="connsiteX6" fmla="*/ 1054405 w 4503972"/>
                  <a:gd name="connsiteY6" fmla="*/ 2034439 h 5133542"/>
                  <a:gd name="connsiteX7" fmla="*/ 2015369 w 4503972"/>
                  <a:gd name="connsiteY7" fmla="*/ 1973372 h 5133542"/>
                  <a:gd name="connsiteX8" fmla="*/ 4288271 w 4503972"/>
                  <a:gd name="connsiteY8" fmla="*/ 2126007 h 5133542"/>
                  <a:gd name="connsiteX9" fmla="*/ 4046803 w 4503972"/>
                  <a:gd name="connsiteY9" fmla="*/ 4382094 h 5133542"/>
                  <a:gd name="connsiteX10" fmla="*/ 2617781 w 4503972"/>
                  <a:gd name="connsiteY10" fmla="*/ 5131538 h 5133542"/>
                  <a:gd name="connsiteX11" fmla="*/ 2413562 w 4503972"/>
                  <a:gd name="connsiteY11" fmla="*/ 4943309 h 5133542"/>
                  <a:gd name="connsiteX12" fmla="*/ 2331583 w 4503972"/>
                  <a:gd name="connsiteY12" fmla="*/ 4528627 h 5133542"/>
                  <a:gd name="connsiteX13" fmla="*/ 2505259 w 4503972"/>
                  <a:gd name="connsiteY13" fmla="*/ 4292718 h 5133542"/>
                  <a:gd name="connsiteX14" fmla="*/ 3408527 w 4503972"/>
                  <a:gd name="connsiteY14" fmla="*/ 3774186 h 5133542"/>
                  <a:gd name="connsiteX15" fmla="*/ 3588526 w 4503972"/>
                  <a:gd name="connsiteY15" fmla="*/ 3331437 h 5133542"/>
                  <a:gd name="connsiteX16" fmla="*/ 3162572 w 4503972"/>
                  <a:gd name="connsiteY16" fmla="*/ 2551013 h 5133542"/>
                  <a:gd name="connsiteX17" fmla="*/ 1811350 w 4503972"/>
                  <a:gd name="connsiteY17" fmla="*/ 3225676 h 5133542"/>
                  <a:gd name="connsiteX18" fmla="*/ 412514 w 4503972"/>
                  <a:gd name="connsiteY18" fmla="*/ 2784997 h 5133542"/>
                  <a:gd name="connsiteX19" fmla="*/ 561039 w 4503972"/>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21293"/>
                  <a:gd name="connsiteY0" fmla="*/ 684240 h 5133542"/>
                  <a:gd name="connsiteX1" fmla="*/ 1923592 w 4621293"/>
                  <a:gd name="connsiteY1" fmla="*/ 1264 h 5133542"/>
                  <a:gd name="connsiteX2" fmla="*/ 2127324 w 4621293"/>
                  <a:gd name="connsiteY2" fmla="*/ 189981 h 5133542"/>
                  <a:gd name="connsiteX3" fmla="*/ 2219454 w 4621293"/>
                  <a:gd name="connsiteY3" fmla="*/ 594512 h 5133542"/>
                  <a:gd name="connsiteX4" fmla="*/ 2058275 w 4621293"/>
                  <a:gd name="connsiteY4" fmla="*/ 817924 h 5133542"/>
                  <a:gd name="connsiteX5" fmla="*/ 1198388 w 4621293"/>
                  <a:gd name="connsiteY5" fmla="*/ 1293074 h 5133542"/>
                  <a:gd name="connsiteX6" fmla="*/ 1054405 w 4621293"/>
                  <a:gd name="connsiteY6" fmla="*/ 2034439 h 5133542"/>
                  <a:gd name="connsiteX7" fmla="*/ 2015369 w 4621293"/>
                  <a:gd name="connsiteY7" fmla="*/ 1973372 h 5133542"/>
                  <a:gd name="connsiteX8" fmla="*/ 4288271 w 4621293"/>
                  <a:gd name="connsiteY8" fmla="*/ 2126007 h 5133542"/>
                  <a:gd name="connsiteX9" fmla="*/ 4046803 w 4621293"/>
                  <a:gd name="connsiteY9" fmla="*/ 4382094 h 5133542"/>
                  <a:gd name="connsiteX10" fmla="*/ 2617781 w 4621293"/>
                  <a:gd name="connsiteY10" fmla="*/ 5131538 h 5133542"/>
                  <a:gd name="connsiteX11" fmla="*/ 2413562 w 4621293"/>
                  <a:gd name="connsiteY11" fmla="*/ 4943309 h 5133542"/>
                  <a:gd name="connsiteX12" fmla="*/ 2331583 w 4621293"/>
                  <a:gd name="connsiteY12" fmla="*/ 4528627 h 5133542"/>
                  <a:gd name="connsiteX13" fmla="*/ 2505259 w 4621293"/>
                  <a:gd name="connsiteY13" fmla="*/ 4292718 h 5133542"/>
                  <a:gd name="connsiteX14" fmla="*/ 3408527 w 4621293"/>
                  <a:gd name="connsiteY14" fmla="*/ 3774186 h 5133542"/>
                  <a:gd name="connsiteX15" fmla="*/ 3588526 w 4621293"/>
                  <a:gd name="connsiteY15" fmla="*/ 3331437 h 5133542"/>
                  <a:gd name="connsiteX16" fmla="*/ 3162572 w 4621293"/>
                  <a:gd name="connsiteY16" fmla="*/ 2551013 h 5133542"/>
                  <a:gd name="connsiteX17" fmla="*/ 1811350 w 4621293"/>
                  <a:gd name="connsiteY17" fmla="*/ 3225676 h 5133542"/>
                  <a:gd name="connsiteX18" fmla="*/ 412514 w 4621293"/>
                  <a:gd name="connsiteY18" fmla="*/ 2784997 h 5133542"/>
                  <a:gd name="connsiteX19" fmla="*/ 561039 w 4621293"/>
                  <a:gd name="connsiteY19" fmla="*/ 684240 h 5133542"/>
                  <a:gd name="connsiteX0" fmla="*/ 561039 w 4660116"/>
                  <a:gd name="connsiteY0" fmla="*/ 684240 h 5133542"/>
                  <a:gd name="connsiteX1" fmla="*/ 1923592 w 4660116"/>
                  <a:gd name="connsiteY1" fmla="*/ 1264 h 5133542"/>
                  <a:gd name="connsiteX2" fmla="*/ 2127324 w 4660116"/>
                  <a:gd name="connsiteY2" fmla="*/ 189981 h 5133542"/>
                  <a:gd name="connsiteX3" fmla="*/ 2219454 w 4660116"/>
                  <a:gd name="connsiteY3" fmla="*/ 594512 h 5133542"/>
                  <a:gd name="connsiteX4" fmla="*/ 2058275 w 4660116"/>
                  <a:gd name="connsiteY4" fmla="*/ 817924 h 5133542"/>
                  <a:gd name="connsiteX5" fmla="*/ 1198388 w 4660116"/>
                  <a:gd name="connsiteY5" fmla="*/ 1293074 h 5133542"/>
                  <a:gd name="connsiteX6" fmla="*/ 1054405 w 4660116"/>
                  <a:gd name="connsiteY6" fmla="*/ 2034439 h 5133542"/>
                  <a:gd name="connsiteX7" fmla="*/ 2015369 w 4660116"/>
                  <a:gd name="connsiteY7" fmla="*/ 1973372 h 5133542"/>
                  <a:gd name="connsiteX8" fmla="*/ 4288271 w 4660116"/>
                  <a:gd name="connsiteY8" fmla="*/ 2126007 h 5133542"/>
                  <a:gd name="connsiteX9" fmla="*/ 4046803 w 4660116"/>
                  <a:gd name="connsiteY9" fmla="*/ 4382094 h 5133542"/>
                  <a:gd name="connsiteX10" fmla="*/ 2617781 w 4660116"/>
                  <a:gd name="connsiteY10" fmla="*/ 5131538 h 5133542"/>
                  <a:gd name="connsiteX11" fmla="*/ 2413562 w 4660116"/>
                  <a:gd name="connsiteY11" fmla="*/ 4943309 h 5133542"/>
                  <a:gd name="connsiteX12" fmla="*/ 2331583 w 4660116"/>
                  <a:gd name="connsiteY12" fmla="*/ 4528627 h 5133542"/>
                  <a:gd name="connsiteX13" fmla="*/ 2505259 w 4660116"/>
                  <a:gd name="connsiteY13" fmla="*/ 4292718 h 5133542"/>
                  <a:gd name="connsiteX14" fmla="*/ 3408527 w 4660116"/>
                  <a:gd name="connsiteY14" fmla="*/ 3774186 h 5133542"/>
                  <a:gd name="connsiteX15" fmla="*/ 3588526 w 4660116"/>
                  <a:gd name="connsiteY15" fmla="*/ 3331437 h 5133542"/>
                  <a:gd name="connsiteX16" fmla="*/ 3162572 w 4660116"/>
                  <a:gd name="connsiteY16" fmla="*/ 2551013 h 5133542"/>
                  <a:gd name="connsiteX17" fmla="*/ 1811350 w 4660116"/>
                  <a:gd name="connsiteY17" fmla="*/ 3225676 h 5133542"/>
                  <a:gd name="connsiteX18" fmla="*/ 412514 w 4660116"/>
                  <a:gd name="connsiteY18" fmla="*/ 2784997 h 5133542"/>
                  <a:gd name="connsiteX19" fmla="*/ 561039 w 4660116"/>
                  <a:gd name="connsiteY19" fmla="*/ 684240 h 5133542"/>
                  <a:gd name="connsiteX0" fmla="*/ 561039 w 4633853"/>
                  <a:gd name="connsiteY0" fmla="*/ 684240 h 5133542"/>
                  <a:gd name="connsiteX1" fmla="*/ 1923592 w 4633853"/>
                  <a:gd name="connsiteY1" fmla="*/ 1264 h 5133542"/>
                  <a:gd name="connsiteX2" fmla="*/ 2127324 w 4633853"/>
                  <a:gd name="connsiteY2" fmla="*/ 189981 h 5133542"/>
                  <a:gd name="connsiteX3" fmla="*/ 2219454 w 4633853"/>
                  <a:gd name="connsiteY3" fmla="*/ 594512 h 5133542"/>
                  <a:gd name="connsiteX4" fmla="*/ 2058275 w 4633853"/>
                  <a:gd name="connsiteY4" fmla="*/ 817924 h 5133542"/>
                  <a:gd name="connsiteX5" fmla="*/ 1198388 w 4633853"/>
                  <a:gd name="connsiteY5" fmla="*/ 1293074 h 5133542"/>
                  <a:gd name="connsiteX6" fmla="*/ 1054405 w 4633853"/>
                  <a:gd name="connsiteY6" fmla="*/ 2034439 h 5133542"/>
                  <a:gd name="connsiteX7" fmla="*/ 2015369 w 4633853"/>
                  <a:gd name="connsiteY7" fmla="*/ 1973372 h 5133542"/>
                  <a:gd name="connsiteX8" fmla="*/ 4288271 w 4633853"/>
                  <a:gd name="connsiteY8" fmla="*/ 2126007 h 5133542"/>
                  <a:gd name="connsiteX9" fmla="*/ 4046803 w 4633853"/>
                  <a:gd name="connsiteY9" fmla="*/ 4382094 h 5133542"/>
                  <a:gd name="connsiteX10" fmla="*/ 2617781 w 4633853"/>
                  <a:gd name="connsiteY10" fmla="*/ 5131538 h 5133542"/>
                  <a:gd name="connsiteX11" fmla="*/ 2413562 w 4633853"/>
                  <a:gd name="connsiteY11" fmla="*/ 4943309 h 5133542"/>
                  <a:gd name="connsiteX12" fmla="*/ 2331583 w 4633853"/>
                  <a:gd name="connsiteY12" fmla="*/ 4528627 h 5133542"/>
                  <a:gd name="connsiteX13" fmla="*/ 2505259 w 4633853"/>
                  <a:gd name="connsiteY13" fmla="*/ 4292718 h 5133542"/>
                  <a:gd name="connsiteX14" fmla="*/ 3408527 w 4633853"/>
                  <a:gd name="connsiteY14" fmla="*/ 3774186 h 5133542"/>
                  <a:gd name="connsiteX15" fmla="*/ 3588526 w 4633853"/>
                  <a:gd name="connsiteY15" fmla="*/ 3331437 h 5133542"/>
                  <a:gd name="connsiteX16" fmla="*/ 3162572 w 4633853"/>
                  <a:gd name="connsiteY16" fmla="*/ 2551013 h 5133542"/>
                  <a:gd name="connsiteX17" fmla="*/ 1811350 w 4633853"/>
                  <a:gd name="connsiteY17" fmla="*/ 3225676 h 5133542"/>
                  <a:gd name="connsiteX18" fmla="*/ 412514 w 4633853"/>
                  <a:gd name="connsiteY18" fmla="*/ 2784997 h 5133542"/>
                  <a:gd name="connsiteX19" fmla="*/ 561039 w 4633853"/>
                  <a:gd name="connsiteY19" fmla="*/ 684240 h 5133542"/>
                  <a:gd name="connsiteX0" fmla="*/ 561039 w 4640199"/>
                  <a:gd name="connsiteY0" fmla="*/ 684240 h 5133542"/>
                  <a:gd name="connsiteX1" fmla="*/ 1923592 w 4640199"/>
                  <a:gd name="connsiteY1" fmla="*/ 1264 h 5133542"/>
                  <a:gd name="connsiteX2" fmla="*/ 2127324 w 4640199"/>
                  <a:gd name="connsiteY2" fmla="*/ 189981 h 5133542"/>
                  <a:gd name="connsiteX3" fmla="*/ 2219454 w 4640199"/>
                  <a:gd name="connsiteY3" fmla="*/ 594512 h 5133542"/>
                  <a:gd name="connsiteX4" fmla="*/ 2058275 w 4640199"/>
                  <a:gd name="connsiteY4" fmla="*/ 817924 h 5133542"/>
                  <a:gd name="connsiteX5" fmla="*/ 1198388 w 4640199"/>
                  <a:gd name="connsiteY5" fmla="*/ 1293074 h 5133542"/>
                  <a:gd name="connsiteX6" fmla="*/ 1054405 w 4640199"/>
                  <a:gd name="connsiteY6" fmla="*/ 2034439 h 5133542"/>
                  <a:gd name="connsiteX7" fmla="*/ 2015369 w 4640199"/>
                  <a:gd name="connsiteY7" fmla="*/ 1973372 h 5133542"/>
                  <a:gd name="connsiteX8" fmla="*/ 4288271 w 4640199"/>
                  <a:gd name="connsiteY8" fmla="*/ 2126007 h 5133542"/>
                  <a:gd name="connsiteX9" fmla="*/ 4063817 w 4640199"/>
                  <a:gd name="connsiteY9" fmla="*/ 4393438 h 5133542"/>
                  <a:gd name="connsiteX10" fmla="*/ 2617781 w 4640199"/>
                  <a:gd name="connsiteY10" fmla="*/ 5131538 h 5133542"/>
                  <a:gd name="connsiteX11" fmla="*/ 2413562 w 4640199"/>
                  <a:gd name="connsiteY11" fmla="*/ 4943309 h 5133542"/>
                  <a:gd name="connsiteX12" fmla="*/ 2331583 w 4640199"/>
                  <a:gd name="connsiteY12" fmla="*/ 4528627 h 5133542"/>
                  <a:gd name="connsiteX13" fmla="*/ 2505259 w 4640199"/>
                  <a:gd name="connsiteY13" fmla="*/ 4292718 h 5133542"/>
                  <a:gd name="connsiteX14" fmla="*/ 3408527 w 4640199"/>
                  <a:gd name="connsiteY14" fmla="*/ 3774186 h 5133542"/>
                  <a:gd name="connsiteX15" fmla="*/ 3588526 w 4640199"/>
                  <a:gd name="connsiteY15" fmla="*/ 3331437 h 5133542"/>
                  <a:gd name="connsiteX16" fmla="*/ 3162572 w 4640199"/>
                  <a:gd name="connsiteY16" fmla="*/ 2551013 h 5133542"/>
                  <a:gd name="connsiteX17" fmla="*/ 1811350 w 4640199"/>
                  <a:gd name="connsiteY17" fmla="*/ 3225676 h 5133542"/>
                  <a:gd name="connsiteX18" fmla="*/ 412514 w 4640199"/>
                  <a:gd name="connsiteY18" fmla="*/ 2784997 h 5133542"/>
                  <a:gd name="connsiteX19" fmla="*/ 561039 w 4640199"/>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162572 w 4659661"/>
                  <a:gd name="connsiteY16" fmla="*/ 2551013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88526 w 4659661"/>
                  <a:gd name="connsiteY15" fmla="*/ 3331437 h 5133542"/>
                  <a:gd name="connsiteX16" fmla="*/ 3534071 w 4659661"/>
                  <a:gd name="connsiteY16" fmla="*/ 2933856 h 5133542"/>
                  <a:gd name="connsiteX17" fmla="*/ 1811350 w 4659661"/>
                  <a:gd name="connsiteY17" fmla="*/ 3225676 h 5133542"/>
                  <a:gd name="connsiteX18" fmla="*/ 412514 w 4659661"/>
                  <a:gd name="connsiteY18" fmla="*/ 2784997 h 5133542"/>
                  <a:gd name="connsiteX19" fmla="*/ 561039 w 4659661"/>
                  <a:gd name="connsiteY19"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408527 w 4659661"/>
                  <a:gd name="connsiteY14" fmla="*/ 377418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05259 w 4659661"/>
                  <a:gd name="connsiteY13" fmla="*/ 4292718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425854 w 4659661"/>
                  <a:gd name="connsiteY13" fmla="*/ 427570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659661"/>
                  <a:gd name="connsiteY0" fmla="*/ 684240 h 5133542"/>
                  <a:gd name="connsiteX1" fmla="*/ 1923592 w 4659661"/>
                  <a:gd name="connsiteY1" fmla="*/ 1264 h 5133542"/>
                  <a:gd name="connsiteX2" fmla="*/ 2127324 w 4659661"/>
                  <a:gd name="connsiteY2" fmla="*/ 189981 h 5133542"/>
                  <a:gd name="connsiteX3" fmla="*/ 2219454 w 4659661"/>
                  <a:gd name="connsiteY3" fmla="*/ 594512 h 5133542"/>
                  <a:gd name="connsiteX4" fmla="*/ 2058275 w 4659661"/>
                  <a:gd name="connsiteY4" fmla="*/ 817924 h 5133542"/>
                  <a:gd name="connsiteX5" fmla="*/ 1198388 w 4659661"/>
                  <a:gd name="connsiteY5" fmla="*/ 1293074 h 5133542"/>
                  <a:gd name="connsiteX6" fmla="*/ 1054405 w 4659661"/>
                  <a:gd name="connsiteY6" fmla="*/ 2034439 h 5133542"/>
                  <a:gd name="connsiteX7" fmla="*/ 2015369 w 4659661"/>
                  <a:gd name="connsiteY7" fmla="*/ 1973372 h 5133542"/>
                  <a:gd name="connsiteX8" fmla="*/ 4288271 w 4659661"/>
                  <a:gd name="connsiteY8" fmla="*/ 2126007 h 5133542"/>
                  <a:gd name="connsiteX9" fmla="*/ 4063817 w 4659661"/>
                  <a:gd name="connsiteY9" fmla="*/ 4393438 h 5133542"/>
                  <a:gd name="connsiteX10" fmla="*/ 2617781 w 4659661"/>
                  <a:gd name="connsiteY10" fmla="*/ 5131538 h 5133542"/>
                  <a:gd name="connsiteX11" fmla="*/ 2413562 w 4659661"/>
                  <a:gd name="connsiteY11" fmla="*/ 4943309 h 5133542"/>
                  <a:gd name="connsiteX12" fmla="*/ 2331583 w 4659661"/>
                  <a:gd name="connsiteY12" fmla="*/ 4528627 h 5133542"/>
                  <a:gd name="connsiteX13" fmla="*/ 2513766 w 4659661"/>
                  <a:gd name="connsiteY13" fmla="*/ 4261523 h 5133542"/>
                  <a:gd name="connsiteX14" fmla="*/ 3385841 w 4659661"/>
                  <a:gd name="connsiteY14" fmla="*/ 3768516 h 5133542"/>
                  <a:gd name="connsiteX15" fmla="*/ 3534071 w 4659661"/>
                  <a:gd name="connsiteY15" fmla="*/ 2933856 h 5133542"/>
                  <a:gd name="connsiteX16" fmla="*/ 1811350 w 4659661"/>
                  <a:gd name="connsiteY16" fmla="*/ 3225676 h 5133542"/>
                  <a:gd name="connsiteX17" fmla="*/ 412514 w 4659661"/>
                  <a:gd name="connsiteY17" fmla="*/ 2784997 h 5133542"/>
                  <a:gd name="connsiteX18" fmla="*/ 561039 w 4659661"/>
                  <a:gd name="connsiteY18" fmla="*/ 684240 h 5133542"/>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48631"/>
                  <a:gd name="connsiteY0" fmla="*/ 684240 h 5141815"/>
                  <a:gd name="connsiteX1" fmla="*/ 1923592 w 4548631"/>
                  <a:gd name="connsiteY1" fmla="*/ 1264 h 5141815"/>
                  <a:gd name="connsiteX2" fmla="*/ 2127324 w 4548631"/>
                  <a:gd name="connsiteY2" fmla="*/ 189981 h 5141815"/>
                  <a:gd name="connsiteX3" fmla="*/ 2219454 w 4548631"/>
                  <a:gd name="connsiteY3" fmla="*/ 594512 h 5141815"/>
                  <a:gd name="connsiteX4" fmla="*/ 2058275 w 4548631"/>
                  <a:gd name="connsiteY4" fmla="*/ 817924 h 5141815"/>
                  <a:gd name="connsiteX5" fmla="*/ 1198388 w 4548631"/>
                  <a:gd name="connsiteY5" fmla="*/ 1293074 h 5141815"/>
                  <a:gd name="connsiteX6" fmla="*/ 1054405 w 4548631"/>
                  <a:gd name="connsiteY6" fmla="*/ 2034439 h 5141815"/>
                  <a:gd name="connsiteX7" fmla="*/ 2015369 w 4548631"/>
                  <a:gd name="connsiteY7" fmla="*/ 1973372 h 5141815"/>
                  <a:gd name="connsiteX8" fmla="*/ 4288271 w 4548631"/>
                  <a:gd name="connsiteY8" fmla="*/ 2126007 h 5141815"/>
                  <a:gd name="connsiteX9" fmla="*/ 4063817 w 4548631"/>
                  <a:gd name="connsiteY9" fmla="*/ 4393438 h 5141815"/>
                  <a:gd name="connsiteX10" fmla="*/ 2648975 w 4548631"/>
                  <a:gd name="connsiteY10" fmla="*/ 5140045 h 5141815"/>
                  <a:gd name="connsiteX11" fmla="*/ 2413562 w 4548631"/>
                  <a:gd name="connsiteY11" fmla="*/ 4943309 h 5141815"/>
                  <a:gd name="connsiteX12" fmla="*/ 2331583 w 4548631"/>
                  <a:gd name="connsiteY12" fmla="*/ 4528627 h 5141815"/>
                  <a:gd name="connsiteX13" fmla="*/ 2513766 w 4548631"/>
                  <a:gd name="connsiteY13" fmla="*/ 4261523 h 5141815"/>
                  <a:gd name="connsiteX14" fmla="*/ 3385841 w 4548631"/>
                  <a:gd name="connsiteY14" fmla="*/ 3768516 h 5141815"/>
                  <a:gd name="connsiteX15" fmla="*/ 3534071 w 4548631"/>
                  <a:gd name="connsiteY15" fmla="*/ 2933856 h 5141815"/>
                  <a:gd name="connsiteX16" fmla="*/ 1811350 w 4548631"/>
                  <a:gd name="connsiteY16" fmla="*/ 3225676 h 5141815"/>
                  <a:gd name="connsiteX17" fmla="*/ 412514 w 4548631"/>
                  <a:gd name="connsiteY17" fmla="*/ 2784997 h 5141815"/>
                  <a:gd name="connsiteX18" fmla="*/ 561039 w 4548631"/>
                  <a:gd name="connsiteY18" fmla="*/ 684240 h 5141815"/>
                  <a:gd name="connsiteX0" fmla="*/ 561039 w 4599558"/>
                  <a:gd name="connsiteY0" fmla="*/ 684240 h 5141815"/>
                  <a:gd name="connsiteX1" fmla="*/ 1923592 w 4599558"/>
                  <a:gd name="connsiteY1" fmla="*/ 1264 h 5141815"/>
                  <a:gd name="connsiteX2" fmla="*/ 2127324 w 4599558"/>
                  <a:gd name="connsiteY2" fmla="*/ 189981 h 5141815"/>
                  <a:gd name="connsiteX3" fmla="*/ 2219454 w 4599558"/>
                  <a:gd name="connsiteY3" fmla="*/ 594512 h 5141815"/>
                  <a:gd name="connsiteX4" fmla="*/ 2058275 w 4599558"/>
                  <a:gd name="connsiteY4" fmla="*/ 817924 h 5141815"/>
                  <a:gd name="connsiteX5" fmla="*/ 1198388 w 4599558"/>
                  <a:gd name="connsiteY5" fmla="*/ 1293074 h 5141815"/>
                  <a:gd name="connsiteX6" fmla="*/ 1054405 w 4599558"/>
                  <a:gd name="connsiteY6" fmla="*/ 2034439 h 5141815"/>
                  <a:gd name="connsiteX7" fmla="*/ 2015369 w 4599558"/>
                  <a:gd name="connsiteY7" fmla="*/ 1973372 h 5141815"/>
                  <a:gd name="connsiteX8" fmla="*/ 4288271 w 4599558"/>
                  <a:gd name="connsiteY8" fmla="*/ 2126007 h 5141815"/>
                  <a:gd name="connsiteX9" fmla="*/ 4063817 w 4599558"/>
                  <a:gd name="connsiteY9" fmla="*/ 4393438 h 5141815"/>
                  <a:gd name="connsiteX10" fmla="*/ 2648975 w 4599558"/>
                  <a:gd name="connsiteY10" fmla="*/ 5140045 h 5141815"/>
                  <a:gd name="connsiteX11" fmla="*/ 2413562 w 4599558"/>
                  <a:gd name="connsiteY11" fmla="*/ 4943309 h 5141815"/>
                  <a:gd name="connsiteX12" fmla="*/ 2331583 w 4599558"/>
                  <a:gd name="connsiteY12" fmla="*/ 4528627 h 5141815"/>
                  <a:gd name="connsiteX13" fmla="*/ 2513766 w 4599558"/>
                  <a:gd name="connsiteY13" fmla="*/ 4261523 h 5141815"/>
                  <a:gd name="connsiteX14" fmla="*/ 3385841 w 4599558"/>
                  <a:gd name="connsiteY14" fmla="*/ 3768516 h 5141815"/>
                  <a:gd name="connsiteX15" fmla="*/ 3534071 w 4599558"/>
                  <a:gd name="connsiteY15" fmla="*/ 2933856 h 5141815"/>
                  <a:gd name="connsiteX16" fmla="*/ 1811350 w 4599558"/>
                  <a:gd name="connsiteY16" fmla="*/ 3225676 h 5141815"/>
                  <a:gd name="connsiteX17" fmla="*/ 412514 w 4599558"/>
                  <a:gd name="connsiteY17" fmla="*/ 2784997 h 5141815"/>
                  <a:gd name="connsiteX18" fmla="*/ 561039 w 4599558"/>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593617"/>
                  <a:gd name="connsiteY0" fmla="*/ 684240 h 5141815"/>
                  <a:gd name="connsiteX1" fmla="*/ 1923592 w 4593617"/>
                  <a:gd name="connsiteY1" fmla="*/ 1264 h 5141815"/>
                  <a:gd name="connsiteX2" fmla="*/ 2127324 w 4593617"/>
                  <a:gd name="connsiteY2" fmla="*/ 189981 h 5141815"/>
                  <a:gd name="connsiteX3" fmla="*/ 2219454 w 4593617"/>
                  <a:gd name="connsiteY3" fmla="*/ 594512 h 5141815"/>
                  <a:gd name="connsiteX4" fmla="*/ 2058275 w 4593617"/>
                  <a:gd name="connsiteY4" fmla="*/ 817924 h 5141815"/>
                  <a:gd name="connsiteX5" fmla="*/ 1198388 w 4593617"/>
                  <a:gd name="connsiteY5" fmla="*/ 1293074 h 5141815"/>
                  <a:gd name="connsiteX6" fmla="*/ 1054405 w 4593617"/>
                  <a:gd name="connsiteY6" fmla="*/ 2034439 h 5141815"/>
                  <a:gd name="connsiteX7" fmla="*/ 2015369 w 4593617"/>
                  <a:gd name="connsiteY7" fmla="*/ 1973372 h 5141815"/>
                  <a:gd name="connsiteX8" fmla="*/ 4288271 w 4593617"/>
                  <a:gd name="connsiteY8" fmla="*/ 2126007 h 5141815"/>
                  <a:gd name="connsiteX9" fmla="*/ 4063817 w 4593617"/>
                  <a:gd name="connsiteY9" fmla="*/ 4393438 h 5141815"/>
                  <a:gd name="connsiteX10" fmla="*/ 2648975 w 4593617"/>
                  <a:gd name="connsiteY10" fmla="*/ 5140045 h 5141815"/>
                  <a:gd name="connsiteX11" fmla="*/ 2413562 w 4593617"/>
                  <a:gd name="connsiteY11" fmla="*/ 4943309 h 5141815"/>
                  <a:gd name="connsiteX12" fmla="*/ 2331583 w 4593617"/>
                  <a:gd name="connsiteY12" fmla="*/ 4528627 h 5141815"/>
                  <a:gd name="connsiteX13" fmla="*/ 2513766 w 4593617"/>
                  <a:gd name="connsiteY13" fmla="*/ 4261523 h 5141815"/>
                  <a:gd name="connsiteX14" fmla="*/ 3385841 w 4593617"/>
                  <a:gd name="connsiteY14" fmla="*/ 3768516 h 5141815"/>
                  <a:gd name="connsiteX15" fmla="*/ 3534071 w 4593617"/>
                  <a:gd name="connsiteY15" fmla="*/ 2933856 h 5141815"/>
                  <a:gd name="connsiteX16" fmla="*/ 1811350 w 4593617"/>
                  <a:gd name="connsiteY16" fmla="*/ 3225676 h 5141815"/>
                  <a:gd name="connsiteX17" fmla="*/ 412514 w 4593617"/>
                  <a:gd name="connsiteY17" fmla="*/ 2784997 h 5141815"/>
                  <a:gd name="connsiteX18" fmla="*/ 561039 w 4593617"/>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561039 w 4662290"/>
                  <a:gd name="connsiteY0" fmla="*/ 684240 h 5141815"/>
                  <a:gd name="connsiteX1" fmla="*/ 1923592 w 4662290"/>
                  <a:gd name="connsiteY1" fmla="*/ 1264 h 5141815"/>
                  <a:gd name="connsiteX2" fmla="*/ 2127324 w 4662290"/>
                  <a:gd name="connsiteY2" fmla="*/ 189981 h 5141815"/>
                  <a:gd name="connsiteX3" fmla="*/ 2219454 w 4662290"/>
                  <a:gd name="connsiteY3" fmla="*/ 594512 h 5141815"/>
                  <a:gd name="connsiteX4" fmla="*/ 2058275 w 4662290"/>
                  <a:gd name="connsiteY4" fmla="*/ 817924 h 5141815"/>
                  <a:gd name="connsiteX5" fmla="*/ 1198388 w 4662290"/>
                  <a:gd name="connsiteY5" fmla="*/ 1293074 h 5141815"/>
                  <a:gd name="connsiteX6" fmla="*/ 1054405 w 4662290"/>
                  <a:gd name="connsiteY6" fmla="*/ 2034439 h 5141815"/>
                  <a:gd name="connsiteX7" fmla="*/ 2015369 w 4662290"/>
                  <a:gd name="connsiteY7" fmla="*/ 1973372 h 5141815"/>
                  <a:gd name="connsiteX8" fmla="*/ 4288271 w 4662290"/>
                  <a:gd name="connsiteY8" fmla="*/ 2126007 h 5141815"/>
                  <a:gd name="connsiteX9" fmla="*/ 4063817 w 4662290"/>
                  <a:gd name="connsiteY9" fmla="*/ 4393438 h 5141815"/>
                  <a:gd name="connsiteX10" fmla="*/ 2648975 w 4662290"/>
                  <a:gd name="connsiteY10" fmla="*/ 5140045 h 5141815"/>
                  <a:gd name="connsiteX11" fmla="*/ 2413562 w 4662290"/>
                  <a:gd name="connsiteY11" fmla="*/ 4943309 h 5141815"/>
                  <a:gd name="connsiteX12" fmla="*/ 2331583 w 4662290"/>
                  <a:gd name="connsiteY12" fmla="*/ 4528627 h 5141815"/>
                  <a:gd name="connsiteX13" fmla="*/ 2513766 w 4662290"/>
                  <a:gd name="connsiteY13" fmla="*/ 4261523 h 5141815"/>
                  <a:gd name="connsiteX14" fmla="*/ 3385841 w 4662290"/>
                  <a:gd name="connsiteY14" fmla="*/ 3768516 h 5141815"/>
                  <a:gd name="connsiteX15" fmla="*/ 3534071 w 4662290"/>
                  <a:gd name="connsiteY15" fmla="*/ 2933856 h 5141815"/>
                  <a:gd name="connsiteX16" fmla="*/ 1811350 w 4662290"/>
                  <a:gd name="connsiteY16" fmla="*/ 3225676 h 5141815"/>
                  <a:gd name="connsiteX17" fmla="*/ 412514 w 4662290"/>
                  <a:gd name="connsiteY17" fmla="*/ 2784997 h 5141815"/>
                  <a:gd name="connsiteX18" fmla="*/ 561039 w 4662290"/>
                  <a:gd name="connsiteY18" fmla="*/ 684240 h 5141815"/>
                  <a:gd name="connsiteX0" fmla="*/ 334 w 4101585"/>
                  <a:gd name="connsiteY0" fmla="*/ 684240 h 5141815"/>
                  <a:gd name="connsiteX1" fmla="*/ 1362887 w 4101585"/>
                  <a:gd name="connsiteY1" fmla="*/ 1264 h 5141815"/>
                  <a:gd name="connsiteX2" fmla="*/ 1566619 w 4101585"/>
                  <a:gd name="connsiteY2" fmla="*/ 189981 h 5141815"/>
                  <a:gd name="connsiteX3" fmla="*/ 1658749 w 4101585"/>
                  <a:gd name="connsiteY3" fmla="*/ 594512 h 5141815"/>
                  <a:gd name="connsiteX4" fmla="*/ 1497570 w 4101585"/>
                  <a:gd name="connsiteY4" fmla="*/ 817924 h 5141815"/>
                  <a:gd name="connsiteX5" fmla="*/ 637683 w 4101585"/>
                  <a:gd name="connsiteY5" fmla="*/ 1293074 h 5141815"/>
                  <a:gd name="connsiteX6" fmla="*/ 493700 w 4101585"/>
                  <a:gd name="connsiteY6" fmla="*/ 2034439 h 5141815"/>
                  <a:gd name="connsiteX7" fmla="*/ 1454664 w 4101585"/>
                  <a:gd name="connsiteY7" fmla="*/ 1973372 h 5141815"/>
                  <a:gd name="connsiteX8" fmla="*/ 3727566 w 4101585"/>
                  <a:gd name="connsiteY8" fmla="*/ 2126007 h 5141815"/>
                  <a:gd name="connsiteX9" fmla="*/ 3503112 w 4101585"/>
                  <a:gd name="connsiteY9" fmla="*/ 4393438 h 5141815"/>
                  <a:gd name="connsiteX10" fmla="*/ 2088270 w 4101585"/>
                  <a:gd name="connsiteY10" fmla="*/ 5140045 h 5141815"/>
                  <a:gd name="connsiteX11" fmla="*/ 1852857 w 4101585"/>
                  <a:gd name="connsiteY11" fmla="*/ 4943309 h 5141815"/>
                  <a:gd name="connsiteX12" fmla="*/ 1770878 w 4101585"/>
                  <a:gd name="connsiteY12" fmla="*/ 4528627 h 5141815"/>
                  <a:gd name="connsiteX13" fmla="*/ 1953061 w 4101585"/>
                  <a:gd name="connsiteY13" fmla="*/ 4261523 h 5141815"/>
                  <a:gd name="connsiteX14" fmla="*/ 2825136 w 4101585"/>
                  <a:gd name="connsiteY14" fmla="*/ 3768516 h 5141815"/>
                  <a:gd name="connsiteX15" fmla="*/ 2973366 w 4101585"/>
                  <a:gd name="connsiteY15" fmla="*/ 2933856 h 5141815"/>
                  <a:gd name="connsiteX16" fmla="*/ 1250645 w 4101585"/>
                  <a:gd name="connsiteY16" fmla="*/ 3225676 h 5141815"/>
                  <a:gd name="connsiteX17" fmla="*/ 334 w 4101585"/>
                  <a:gd name="connsiteY17" fmla="*/ 684240 h 5141815"/>
                  <a:gd name="connsiteX0" fmla="*/ 8044 w 4109295"/>
                  <a:gd name="connsiteY0" fmla="*/ 684240 h 5141815"/>
                  <a:gd name="connsiteX1" fmla="*/ 1370597 w 4109295"/>
                  <a:gd name="connsiteY1" fmla="*/ 1264 h 5141815"/>
                  <a:gd name="connsiteX2" fmla="*/ 1574329 w 4109295"/>
                  <a:gd name="connsiteY2" fmla="*/ 189981 h 5141815"/>
                  <a:gd name="connsiteX3" fmla="*/ 1666459 w 4109295"/>
                  <a:gd name="connsiteY3" fmla="*/ 594512 h 5141815"/>
                  <a:gd name="connsiteX4" fmla="*/ 1505280 w 4109295"/>
                  <a:gd name="connsiteY4" fmla="*/ 817924 h 5141815"/>
                  <a:gd name="connsiteX5" fmla="*/ 645393 w 4109295"/>
                  <a:gd name="connsiteY5" fmla="*/ 1293074 h 5141815"/>
                  <a:gd name="connsiteX6" fmla="*/ 501410 w 4109295"/>
                  <a:gd name="connsiteY6" fmla="*/ 2034439 h 5141815"/>
                  <a:gd name="connsiteX7" fmla="*/ 1462374 w 4109295"/>
                  <a:gd name="connsiteY7" fmla="*/ 1973372 h 5141815"/>
                  <a:gd name="connsiteX8" fmla="*/ 3735276 w 4109295"/>
                  <a:gd name="connsiteY8" fmla="*/ 2126007 h 5141815"/>
                  <a:gd name="connsiteX9" fmla="*/ 3510822 w 4109295"/>
                  <a:gd name="connsiteY9" fmla="*/ 4393438 h 5141815"/>
                  <a:gd name="connsiteX10" fmla="*/ 2095980 w 4109295"/>
                  <a:gd name="connsiteY10" fmla="*/ 5140045 h 5141815"/>
                  <a:gd name="connsiteX11" fmla="*/ 1860567 w 4109295"/>
                  <a:gd name="connsiteY11" fmla="*/ 4943309 h 5141815"/>
                  <a:gd name="connsiteX12" fmla="*/ 1778588 w 4109295"/>
                  <a:gd name="connsiteY12" fmla="*/ 4528627 h 5141815"/>
                  <a:gd name="connsiteX13" fmla="*/ 1960771 w 4109295"/>
                  <a:gd name="connsiteY13" fmla="*/ 4261523 h 5141815"/>
                  <a:gd name="connsiteX14" fmla="*/ 2832846 w 4109295"/>
                  <a:gd name="connsiteY14" fmla="*/ 3768516 h 5141815"/>
                  <a:gd name="connsiteX15" fmla="*/ 2981076 w 4109295"/>
                  <a:gd name="connsiteY15" fmla="*/ 2933856 h 5141815"/>
                  <a:gd name="connsiteX16" fmla="*/ 1258355 w 4109295"/>
                  <a:gd name="connsiteY16" fmla="*/ 3225676 h 5141815"/>
                  <a:gd name="connsiteX17" fmla="*/ 8044 w 4109295"/>
                  <a:gd name="connsiteY17" fmla="*/ 684240 h 5141815"/>
                  <a:gd name="connsiteX0" fmla="*/ 538461 w 4639712"/>
                  <a:gd name="connsiteY0" fmla="*/ 684240 h 5141815"/>
                  <a:gd name="connsiteX1" fmla="*/ 1901014 w 4639712"/>
                  <a:gd name="connsiteY1" fmla="*/ 1264 h 5141815"/>
                  <a:gd name="connsiteX2" fmla="*/ 2104746 w 4639712"/>
                  <a:gd name="connsiteY2" fmla="*/ 189981 h 5141815"/>
                  <a:gd name="connsiteX3" fmla="*/ 2196876 w 4639712"/>
                  <a:gd name="connsiteY3" fmla="*/ 594512 h 5141815"/>
                  <a:gd name="connsiteX4" fmla="*/ 2035697 w 4639712"/>
                  <a:gd name="connsiteY4" fmla="*/ 817924 h 5141815"/>
                  <a:gd name="connsiteX5" fmla="*/ 1175810 w 4639712"/>
                  <a:gd name="connsiteY5" fmla="*/ 1293074 h 5141815"/>
                  <a:gd name="connsiteX6" fmla="*/ 1031827 w 4639712"/>
                  <a:gd name="connsiteY6" fmla="*/ 2034439 h 5141815"/>
                  <a:gd name="connsiteX7" fmla="*/ 1992791 w 4639712"/>
                  <a:gd name="connsiteY7" fmla="*/ 1973372 h 5141815"/>
                  <a:gd name="connsiteX8" fmla="*/ 4265693 w 4639712"/>
                  <a:gd name="connsiteY8" fmla="*/ 2126007 h 5141815"/>
                  <a:gd name="connsiteX9" fmla="*/ 4041239 w 4639712"/>
                  <a:gd name="connsiteY9" fmla="*/ 4393438 h 5141815"/>
                  <a:gd name="connsiteX10" fmla="*/ 2626397 w 4639712"/>
                  <a:gd name="connsiteY10" fmla="*/ 5140045 h 5141815"/>
                  <a:gd name="connsiteX11" fmla="*/ 2390984 w 4639712"/>
                  <a:gd name="connsiteY11" fmla="*/ 4943309 h 5141815"/>
                  <a:gd name="connsiteX12" fmla="*/ 2309005 w 4639712"/>
                  <a:gd name="connsiteY12" fmla="*/ 4528627 h 5141815"/>
                  <a:gd name="connsiteX13" fmla="*/ 2491188 w 4639712"/>
                  <a:gd name="connsiteY13" fmla="*/ 4261523 h 5141815"/>
                  <a:gd name="connsiteX14" fmla="*/ 3363263 w 4639712"/>
                  <a:gd name="connsiteY14" fmla="*/ 3768516 h 5141815"/>
                  <a:gd name="connsiteX15" fmla="*/ 3511493 w 4639712"/>
                  <a:gd name="connsiteY15" fmla="*/ 2933856 h 5141815"/>
                  <a:gd name="connsiteX16" fmla="*/ 1788772 w 4639712"/>
                  <a:gd name="connsiteY16" fmla="*/ 3225676 h 5141815"/>
                  <a:gd name="connsiteX17" fmla="*/ 538461 w 4639712"/>
                  <a:gd name="connsiteY17" fmla="*/ 684240 h 5141815"/>
                  <a:gd name="connsiteX0" fmla="*/ 523492 w 4624743"/>
                  <a:gd name="connsiteY0" fmla="*/ 684240 h 5141815"/>
                  <a:gd name="connsiteX1" fmla="*/ 1886045 w 4624743"/>
                  <a:gd name="connsiteY1" fmla="*/ 1264 h 5141815"/>
                  <a:gd name="connsiteX2" fmla="*/ 2089777 w 4624743"/>
                  <a:gd name="connsiteY2" fmla="*/ 189981 h 5141815"/>
                  <a:gd name="connsiteX3" fmla="*/ 2181907 w 4624743"/>
                  <a:gd name="connsiteY3" fmla="*/ 594512 h 5141815"/>
                  <a:gd name="connsiteX4" fmla="*/ 2020728 w 4624743"/>
                  <a:gd name="connsiteY4" fmla="*/ 817924 h 5141815"/>
                  <a:gd name="connsiteX5" fmla="*/ 1160841 w 4624743"/>
                  <a:gd name="connsiteY5" fmla="*/ 1293074 h 5141815"/>
                  <a:gd name="connsiteX6" fmla="*/ 1016858 w 4624743"/>
                  <a:gd name="connsiteY6" fmla="*/ 2034439 h 5141815"/>
                  <a:gd name="connsiteX7" fmla="*/ 1977822 w 4624743"/>
                  <a:gd name="connsiteY7" fmla="*/ 1973372 h 5141815"/>
                  <a:gd name="connsiteX8" fmla="*/ 4250724 w 4624743"/>
                  <a:gd name="connsiteY8" fmla="*/ 2126007 h 5141815"/>
                  <a:gd name="connsiteX9" fmla="*/ 4026270 w 4624743"/>
                  <a:gd name="connsiteY9" fmla="*/ 4393438 h 5141815"/>
                  <a:gd name="connsiteX10" fmla="*/ 2611428 w 4624743"/>
                  <a:gd name="connsiteY10" fmla="*/ 5140045 h 5141815"/>
                  <a:gd name="connsiteX11" fmla="*/ 2376015 w 4624743"/>
                  <a:gd name="connsiteY11" fmla="*/ 4943309 h 5141815"/>
                  <a:gd name="connsiteX12" fmla="*/ 2294036 w 4624743"/>
                  <a:gd name="connsiteY12" fmla="*/ 4528627 h 5141815"/>
                  <a:gd name="connsiteX13" fmla="*/ 2476219 w 4624743"/>
                  <a:gd name="connsiteY13" fmla="*/ 4261523 h 5141815"/>
                  <a:gd name="connsiteX14" fmla="*/ 3348294 w 4624743"/>
                  <a:gd name="connsiteY14" fmla="*/ 3768516 h 5141815"/>
                  <a:gd name="connsiteX15" fmla="*/ 3496524 w 4624743"/>
                  <a:gd name="connsiteY15" fmla="*/ 2933856 h 5141815"/>
                  <a:gd name="connsiteX16" fmla="*/ 1773803 w 4624743"/>
                  <a:gd name="connsiteY16" fmla="*/ 3225676 h 5141815"/>
                  <a:gd name="connsiteX17" fmla="*/ 523492 w 4624743"/>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189298 w 4653200"/>
                  <a:gd name="connsiteY5" fmla="*/ 1293074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49185 w 4653200"/>
                  <a:gd name="connsiteY4" fmla="*/ 817924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10364 w 4653200"/>
                  <a:gd name="connsiteY3" fmla="*/ 594512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45315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205123 w 4653200"/>
                  <a:gd name="connsiteY5" fmla="*/ 1308899 h 5141815"/>
                  <a:gd name="connsiteX6" fmla="*/ 1067922 w 4653200"/>
                  <a:gd name="connsiteY6" fmla="*/ 2034439 h 5141815"/>
                  <a:gd name="connsiteX7" fmla="*/ 2006279 w 4653200"/>
                  <a:gd name="connsiteY7" fmla="*/ 1973372 h 5141815"/>
                  <a:gd name="connsiteX8" fmla="*/ 4279181 w 4653200"/>
                  <a:gd name="connsiteY8" fmla="*/ 2126007 h 5141815"/>
                  <a:gd name="connsiteX9" fmla="*/ 4054727 w 4653200"/>
                  <a:gd name="connsiteY9" fmla="*/ 4393438 h 5141815"/>
                  <a:gd name="connsiteX10" fmla="*/ 2639885 w 4653200"/>
                  <a:gd name="connsiteY10" fmla="*/ 5140045 h 5141815"/>
                  <a:gd name="connsiteX11" fmla="*/ 2404472 w 4653200"/>
                  <a:gd name="connsiteY11" fmla="*/ 4943309 h 5141815"/>
                  <a:gd name="connsiteX12" fmla="*/ 2322493 w 4653200"/>
                  <a:gd name="connsiteY12" fmla="*/ 4528627 h 5141815"/>
                  <a:gd name="connsiteX13" fmla="*/ 2504676 w 4653200"/>
                  <a:gd name="connsiteY13" fmla="*/ 4261523 h 5141815"/>
                  <a:gd name="connsiteX14" fmla="*/ 3376751 w 4653200"/>
                  <a:gd name="connsiteY14" fmla="*/ 3768516 h 5141815"/>
                  <a:gd name="connsiteX15" fmla="*/ 3524981 w 4653200"/>
                  <a:gd name="connsiteY15" fmla="*/ 2933856 h 5141815"/>
                  <a:gd name="connsiteX16" fmla="*/ 1802260 w 4653200"/>
                  <a:gd name="connsiteY16" fmla="*/ 3225676 h 5141815"/>
                  <a:gd name="connsiteX17" fmla="*/ 551949 w 4653200"/>
                  <a:gd name="connsiteY17"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205842 w 4653200"/>
                  <a:gd name="connsiteY3" fmla="*/ 630685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55967 w 4653200"/>
                  <a:gd name="connsiteY4" fmla="*/ 842791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06279 w 4653200"/>
                  <a:gd name="connsiteY6" fmla="*/ 1973372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1949 w 4653200"/>
                  <a:gd name="connsiteY0" fmla="*/ 684240 h 5141815"/>
                  <a:gd name="connsiteX1" fmla="*/ 1914502 w 4653200"/>
                  <a:gd name="connsiteY1" fmla="*/ 1264 h 5141815"/>
                  <a:gd name="connsiteX2" fmla="*/ 2118234 w 4653200"/>
                  <a:gd name="connsiteY2" fmla="*/ 189981 h 5141815"/>
                  <a:gd name="connsiteX3" fmla="*/ 2187757 w 4653200"/>
                  <a:gd name="connsiteY3" fmla="*/ 635207 h 5141815"/>
                  <a:gd name="connsiteX4" fmla="*/ 2031099 w 4653200"/>
                  <a:gd name="connsiteY4" fmla="*/ 840530 h 5141815"/>
                  <a:gd name="connsiteX5" fmla="*/ 1067922 w 4653200"/>
                  <a:gd name="connsiteY5" fmla="*/ 2034439 h 5141815"/>
                  <a:gd name="connsiteX6" fmla="*/ 2058277 w 4653200"/>
                  <a:gd name="connsiteY6" fmla="*/ 1930418 h 5141815"/>
                  <a:gd name="connsiteX7" fmla="*/ 4279181 w 4653200"/>
                  <a:gd name="connsiteY7" fmla="*/ 2126007 h 5141815"/>
                  <a:gd name="connsiteX8" fmla="*/ 4054727 w 4653200"/>
                  <a:gd name="connsiteY8" fmla="*/ 4393438 h 5141815"/>
                  <a:gd name="connsiteX9" fmla="*/ 2639885 w 4653200"/>
                  <a:gd name="connsiteY9" fmla="*/ 5140045 h 5141815"/>
                  <a:gd name="connsiteX10" fmla="*/ 2404472 w 4653200"/>
                  <a:gd name="connsiteY10" fmla="*/ 4943309 h 5141815"/>
                  <a:gd name="connsiteX11" fmla="*/ 2322493 w 4653200"/>
                  <a:gd name="connsiteY11" fmla="*/ 4528627 h 5141815"/>
                  <a:gd name="connsiteX12" fmla="*/ 2504676 w 4653200"/>
                  <a:gd name="connsiteY12" fmla="*/ 4261523 h 5141815"/>
                  <a:gd name="connsiteX13" fmla="*/ 3376751 w 4653200"/>
                  <a:gd name="connsiteY13" fmla="*/ 3768516 h 5141815"/>
                  <a:gd name="connsiteX14" fmla="*/ 3524981 w 4653200"/>
                  <a:gd name="connsiteY14" fmla="*/ 2933856 h 5141815"/>
                  <a:gd name="connsiteX15" fmla="*/ 1802260 w 4653200"/>
                  <a:gd name="connsiteY15" fmla="*/ 3225676 h 5141815"/>
                  <a:gd name="connsiteX16" fmla="*/ 551949 w 4653200"/>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82553 w 4659002"/>
                  <a:gd name="connsiteY13" fmla="*/ 3768516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510478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28295 w 4659002"/>
                  <a:gd name="connsiteY11" fmla="*/ 4528627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684240 h 5141815"/>
                  <a:gd name="connsiteX1" fmla="*/ 1920304 w 4659002"/>
                  <a:gd name="connsiteY1" fmla="*/ 1264 h 5141815"/>
                  <a:gd name="connsiteX2" fmla="*/ 2124036 w 4659002"/>
                  <a:gd name="connsiteY2" fmla="*/ 189981 h 5141815"/>
                  <a:gd name="connsiteX3" fmla="*/ 2193559 w 4659002"/>
                  <a:gd name="connsiteY3" fmla="*/ 635207 h 5141815"/>
                  <a:gd name="connsiteX4" fmla="*/ 2036901 w 4659002"/>
                  <a:gd name="connsiteY4" fmla="*/ 840530 h 5141815"/>
                  <a:gd name="connsiteX5" fmla="*/ 1073724 w 4659002"/>
                  <a:gd name="connsiteY5" fmla="*/ 2034439 h 5141815"/>
                  <a:gd name="connsiteX6" fmla="*/ 2064079 w 4659002"/>
                  <a:gd name="connsiteY6" fmla="*/ 1930418 h 5141815"/>
                  <a:gd name="connsiteX7" fmla="*/ 4284983 w 4659002"/>
                  <a:gd name="connsiteY7" fmla="*/ 2126007 h 5141815"/>
                  <a:gd name="connsiteX8" fmla="*/ 4060529 w 4659002"/>
                  <a:gd name="connsiteY8" fmla="*/ 4393438 h 5141815"/>
                  <a:gd name="connsiteX9" fmla="*/ 2645687 w 4659002"/>
                  <a:gd name="connsiteY9" fmla="*/ 5140045 h 5141815"/>
                  <a:gd name="connsiteX10" fmla="*/ 2410274 w 4659002"/>
                  <a:gd name="connsiteY10" fmla="*/ 4943309 h 5141815"/>
                  <a:gd name="connsiteX11" fmla="*/ 2314731 w 4659002"/>
                  <a:gd name="connsiteY11" fmla="*/ 4465326 h 5141815"/>
                  <a:gd name="connsiteX12" fmla="*/ 2415526 w 4659002"/>
                  <a:gd name="connsiteY12" fmla="*/ 4261523 h 5141815"/>
                  <a:gd name="connsiteX13" fmla="*/ 3375770 w 4659002"/>
                  <a:gd name="connsiteY13" fmla="*/ 3752691 h 5141815"/>
                  <a:gd name="connsiteX14" fmla="*/ 3530783 w 4659002"/>
                  <a:gd name="connsiteY14" fmla="*/ 2933856 h 5141815"/>
                  <a:gd name="connsiteX15" fmla="*/ 1780934 w 4659002"/>
                  <a:gd name="connsiteY15" fmla="*/ 3198547 h 5141815"/>
                  <a:gd name="connsiteX16" fmla="*/ 557751 w 4659002"/>
                  <a:gd name="connsiteY16" fmla="*/ 684240 h 5141815"/>
                  <a:gd name="connsiteX0" fmla="*/ 557751 w 4659002"/>
                  <a:gd name="connsiteY0" fmla="*/ 721787 h 5179362"/>
                  <a:gd name="connsiteX1" fmla="*/ 1925737 w 4659002"/>
                  <a:gd name="connsiteY1" fmla="*/ 774 h 5179362"/>
                  <a:gd name="connsiteX2" fmla="*/ 2124036 w 4659002"/>
                  <a:gd name="connsiteY2" fmla="*/ 227528 h 5179362"/>
                  <a:gd name="connsiteX3" fmla="*/ 2193559 w 4659002"/>
                  <a:gd name="connsiteY3" fmla="*/ 672754 h 5179362"/>
                  <a:gd name="connsiteX4" fmla="*/ 2036901 w 4659002"/>
                  <a:gd name="connsiteY4" fmla="*/ 878077 h 5179362"/>
                  <a:gd name="connsiteX5" fmla="*/ 1073724 w 4659002"/>
                  <a:gd name="connsiteY5" fmla="*/ 2071986 h 5179362"/>
                  <a:gd name="connsiteX6" fmla="*/ 2064079 w 4659002"/>
                  <a:gd name="connsiteY6" fmla="*/ 1967965 h 5179362"/>
                  <a:gd name="connsiteX7" fmla="*/ 4284983 w 4659002"/>
                  <a:gd name="connsiteY7" fmla="*/ 2163554 h 5179362"/>
                  <a:gd name="connsiteX8" fmla="*/ 4060529 w 4659002"/>
                  <a:gd name="connsiteY8" fmla="*/ 4430985 h 5179362"/>
                  <a:gd name="connsiteX9" fmla="*/ 2645687 w 4659002"/>
                  <a:gd name="connsiteY9" fmla="*/ 5177592 h 5179362"/>
                  <a:gd name="connsiteX10" fmla="*/ 2410274 w 4659002"/>
                  <a:gd name="connsiteY10" fmla="*/ 4980856 h 5179362"/>
                  <a:gd name="connsiteX11" fmla="*/ 2314731 w 4659002"/>
                  <a:gd name="connsiteY11" fmla="*/ 4502873 h 5179362"/>
                  <a:gd name="connsiteX12" fmla="*/ 2415526 w 4659002"/>
                  <a:gd name="connsiteY12" fmla="*/ 4299070 h 5179362"/>
                  <a:gd name="connsiteX13" fmla="*/ 3375770 w 4659002"/>
                  <a:gd name="connsiteY13" fmla="*/ 3790238 h 5179362"/>
                  <a:gd name="connsiteX14" fmla="*/ 3530783 w 4659002"/>
                  <a:gd name="connsiteY14" fmla="*/ 2971403 h 5179362"/>
                  <a:gd name="connsiteX15" fmla="*/ 1780934 w 4659002"/>
                  <a:gd name="connsiteY15" fmla="*/ 3236094 h 5179362"/>
                  <a:gd name="connsiteX16" fmla="*/ 557751 w 4659002"/>
                  <a:gd name="connsiteY16" fmla="*/ 721787 h 517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59002" h="5179362">
                    <a:moveTo>
                      <a:pt x="557751" y="721787"/>
                    </a:moveTo>
                    <a:cubicBezTo>
                      <a:pt x="942175" y="315943"/>
                      <a:pt x="1430176" y="50928"/>
                      <a:pt x="1925737" y="774"/>
                    </a:cubicBezTo>
                    <a:cubicBezTo>
                      <a:pt x="1999147" y="-9042"/>
                      <a:pt x="2092307" y="74878"/>
                      <a:pt x="2124036" y="227528"/>
                    </a:cubicBezTo>
                    <a:lnTo>
                      <a:pt x="2193559" y="672754"/>
                    </a:lnTo>
                    <a:cubicBezTo>
                      <a:pt x="2207472" y="766147"/>
                      <a:pt x="2109876" y="863147"/>
                      <a:pt x="2036901" y="878077"/>
                    </a:cubicBezTo>
                    <a:cubicBezTo>
                      <a:pt x="1791129" y="928361"/>
                      <a:pt x="695415" y="1356799"/>
                      <a:pt x="1073724" y="2071986"/>
                    </a:cubicBezTo>
                    <a:cubicBezTo>
                      <a:pt x="1230479" y="2316935"/>
                      <a:pt x="1563073" y="2156843"/>
                      <a:pt x="2064079" y="1967965"/>
                    </a:cubicBezTo>
                    <a:cubicBezTo>
                      <a:pt x="2599291" y="1766191"/>
                      <a:pt x="3513467" y="1271496"/>
                      <a:pt x="4284983" y="2163554"/>
                    </a:cubicBezTo>
                    <a:cubicBezTo>
                      <a:pt x="5020897" y="3027039"/>
                      <a:pt x="4521359" y="3973174"/>
                      <a:pt x="4060529" y="4430985"/>
                    </a:cubicBezTo>
                    <a:cubicBezTo>
                      <a:pt x="3564380" y="4923884"/>
                      <a:pt x="3048383" y="5129556"/>
                      <a:pt x="2645687" y="5177592"/>
                    </a:cubicBezTo>
                    <a:cubicBezTo>
                      <a:pt x="2569573" y="5190112"/>
                      <a:pt x="2438074" y="5137436"/>
                      <a:pt x="2410274" y="4980856"/>
                    </a:cubicBezTo>
                    <a:lnTo>
                      <a:pt x="2314731" y="4502873"/>
                    </a:lnTo>
                    <a:cubicBezTo>
                      <a:pt x="2303401" y="4406897"/>
                      <a:pt x="2312780" y="4329755"/>
                      <a:pt x="2415526" y="4299070"/>
                    </a:cubicBezTo>
                    <a:cubicBezTo>
                      <a:pt x="2663899" y="4224894"/>
                      <a:pt x="3189894" y="4011516"/>
                      <a:pt x="3375770" y="3790238"/>
                    </a:cubicBezTo>
                    <a:cubicBezTo>
                      <a:pt x="3561646" y="3568960"/>
                      <a:pt x="3754441" y="3281184"/>
                      <a:pt x="3530783" y="2971403"/>
                    </a:cubicBezTo>
                    <a:cubicBezTo>
                      <a:pt x="3233006" y="2505338"/>
                      <a:pt x="2378216" y="3064757"/>
                      <a:pt x="1780934" y="3236094"/>
                    </a:cubicBezTo>
                    <a:cubicBezTo>
                      <a:pt x="504562" y="3602236"/>
                      <a:pt x="-759086" y="2199213"/>
                      <a:pt x="557751" y="72178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grpSp>
      <p:sp>
        <p:nvSpPr>
          <p:cNvPr id="16"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pPr>
              <a:defRPr/>
            </a:pPr>
            <a:endParaRPr lang="en-SG" dirty="0"/>
          </a:p>
        </p:txBody>
      </p:sp>
      <p:sp>
        <p:nvSpPr>
          <p:cNvPr id="17"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Tree>
    <p:extLst>
      <p:ext uri="{BB962C8B-B14F-4D97-AF65-F5344CB8AC3E}">
        <p14:creationId xmlns:p14="http://schemas.microsoft.com/office/powerpoint/2010/main" val="139654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standard">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bwMode="auto">
          <a:xfrm>
            <a:off x="332510" y="1"/>
            <a:ext cx="11295383" cy="127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b="1" baseline="0">
                <a:latin typeface="Arial" panose="020B0604020202020204" pitchFamily="34" charset="0"/>
                <a:cs typeface="Arial" panose="020B0604020202020204" pitchFamily="34" charset="0"/>
              </a:defRPr>
            </a:lvl1pPr>
          </a:lstStyle>
          <a:p>
            <a:pPr lvl="0"/>
            <a:r>
              <a:rPr lang="en-US" dirty="0"/>
              <a:t>Key title here</a:t>
            </a:r>
            <a:endParaRPr lang="en-SG" dirty="0"/>
          </a:p>
        </p:txBody>
      </p:sp>
      <p:sp>
        <p:nvSpPr>
          <p:cNvPr id="11" name="Text Placeholder 2"/>
          <p:cNvSpPr>
            <a:spLocks noGrp="1"/>
          </p:cNvSpPr>
          <p:nvPr>
            <p:ph type="body" sz="quarter" idx="10" hasCustomPrompt="1"/>
          </p:nvPr>
        </p:nvSpPr>
        <p:spPr>
          <a:xfrm>
            <a:off x="332511" y="1558925"/>
            <a:ext cx="11199848" cy="4391499"/>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15"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7"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pPr>
              <a:defRPr/>
            </a:pPr>
            <a:endParaRPr lang="en-SG" dirty="0"/>
          </a:p>
        </p:txBody>
      </p:sp>
    </p:spTree>
    <p:extLst>
      <p:ext uri="{BB962C8B-B14F-4D97-AF65-F5344CB8AC3E}">
        <p14:creationId xmlns:p14="http://schemas.microsoft.com/office/powerpoint/2010/main" val="483549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lide Blank">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5"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pPr>
              <a:defRPr/>
            </a:pPr>
            <a:endParaRPr lang="en-SG" dirty="0"/>
          </a:p>
        </p:txBody>
      </p:sp>
    </p:spTree>
    <p:extLst>
      <p:ext uri="{BB962C8B-B14F-4D97-AF65-F5344CB8AC3E}">
        <p14:creationId xmlns:p14="http://schemas.microsoft.com/office/powerpoint/2010/main" val="4047261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 Left Picture &amp; Text">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365918" y="1317903"/>
            <a:ext cx="5201974" cy="4687113"/>
          </a:xfrm>
          <a:prstGeom prst="rect">
            <a:avLst/>
          </a:prstGeom>
        </p:spPr>
        <p:txBody>
          <a:bodyPr/>
          <a:lstStyle>
            <a:lvl1pPr>
              <a:defRPr/>
            </a:lvl1pPr>
          </a:lstStyle>
          <a:p>
            <a:r>
              <a:rPr lang="en-GB" dirty="0"/>
              <a:t>Insert Picture/ Chart here</a:t>
            </a:r>
          </a:p>
        </p:txBody>
      </p:sp>
      <p:sp>
        <p:nvSpPr>
          <p:cNvPr id="3" name="Text Placeholder 2"/>
          <p:cNvSpPr>
            <a:spLocks noGrp="1"/>
          </p:cNvSpPr>
          <p:nvPr>
            <p:ph type="body" sz="quarter" idx="11" hasCustomPrompt="1"/>
          </p:nvPr>
        </p:nvSpPr>
        <p:spPr>
          <a:xfrm>
            <a:off x="5950424" y="1317903"/>
            <a:ext cx="5534277" cy="4686458"/>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2" hasCustomPrompt="1"/>
          </p:nvPr>
        </p:nvSpPr>
        <p:spPr>
          <a:xfrm>
            <a:off x="366449" y="273314"/>
            <a:ext cx="11104604" cy="819150"/>
          </a:xfrm>
          <a:prstGeom prst="rect">
            <a:avLst/>
          </a:prstGeom>
        </p:spPr>
        <p:txBody>
          <a:bodyPr anchor="ctr"/>
          <a:lstStyle>
            <a:lvl1pPr marL="0" indent="0">
              <a:buNone/>
              <a:defRPr sz="3200" b="1" baseline="0"/>
            </a:lvl1pPr>
            <a:lvl2pPr>
              <a:defRPr sz="3200"/>
            </a:lvl2pPr>
            <a:lvl3pPr>
              <a:defRPr sz="3200"/>
            </a:lvl3pPr>
            <a:lvl4pPr>
              <a:defRPr sz="3200"/>
            </a:lvl4pPr>
            <a:lvl5pPr>
              <a:defRPr sz="3200"/>
            </a:lvl5pPr>
          </a:lstStyle>
          <a:p>
            <a:pPr lvl="0"/>
            <a:r>
              <a:rPr lang="en-US" dirty="0"/>
              <a:t>Key title here</a:t>
            </a:r>
          </a:p>
        </p:txBody>
      </p:sp>
      <p:sp>
        <p:nvSpPr>
          <p:cNvPr id="12"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13" name="Date Placeholder 3"/>
          <p:cNvSpPr>
            <a:spLocks noGrp="1"/>
          </p:cNvSpPr>
          <p:nvPr>
            <p:ph type="dt" sz="half" idx="2"/>
          </p:nvPr>
        </p:nvSpPr>
        <p:spPr>
          <a:xfrm>
            <a:off x="1564443" y="6469236"/>
            <a:ext cx="1196039"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j-lt"/>
                <a:cs typeface="+mn-cs"/>
              </a:defRPr>
            </a:lvl1pPr>
          </a:lstStyle>
          <a:p>
            <a:pPr>
              <a:defRPr/>
            </a:pPr>
            <a:endParaRPr lang="en-SG" dirty="0"/>
          </a:p>
        </p:txBody>
      </p:sp>
    </p:spTree>
    <p:extLst>
      <p:ext uri="{BB962C8B-B14F-4D97-AF65-F5344CB8AC3E}">
        <p14:creationId xmlns:p14="http://schemas.microsoft.com/office/powerpoint/2010/main" val="13929872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 Right Picture &amp; Text">
    <p:spTree>
      <p:nvGrpSpPr>
        <p:cNvPr id="1" name=""/>
        <p:cNvGrpSpPr/>
        <p:nvPr/>
      </p:nvGrpSpPr>
      <p:grpSpPr>
        <a:xfrm>
          <a:off x="0" y="0"/>
          <a:ext cx="0" cy="0"/>
          <a:chOff x="0" y="0"/>
          <a:chExt cx="0" cy="0"/>
        </a:xfrm>
      </p:grpSpPr>
      <p:sp>
        <p:nvSpPr>
          <p:cNvPr id="6" name="Picture Placeholder 2"/>
          <p:cNvSpPr>
            <a:spLocks noGrp="1"/>
          </p:cNvSpPr>
          <p:nvPr>
            <p:ph type="pic" sz="quarter" idx="10" hasCustomPrompt="1"/>
          </p:nvPr>
        </p:nvSpPr>
        <p:spPr>
          <a:xfrm>
            <a:off x="6167277" y="1412970"/>
            <a:ext cx="5365902" cy="4714696"/>
          </a:xfrm>
          <a:prstGeom prst="rect">
            <a:avLst/>
          </a:prstGeom>
        </p:spPr>
        <p:txBody>
          <a:bodyPr/>
          <a:lstStyle>
            <a:lvl1pPr>
              <a:defRPr/>
            </a:lvl1pPr>
          </a:lstStyle>
          <a:p>
            <a:r>
              <a:rPr lang="en-GB" dirty="0"/>
              <a:t>Insert Picture/ Chart here</a:t>
            </a:r>
          </a:p>
        </p:txBody>
      </p:sp>
      <p:sp>
        <p:nvSpPr>
          <p:cNvPr id="3" name="Text Placeholder 2"/>
          <p:cNvSpPr>
            <a:spLocks noGrp="1"/>
          </p:cNvSpPr>
          <p:nvPr>
            <p:ph type="body" sz="quarter" idx="11" hasCustomPrompt="1"/>
          </p:nvPr>
        </p:nvSpPr>
        <p:spPr>
          <a:xfrm>
            <a:off x="366449" y="1433013"/>
            <a:ext cx="5498323" cy="4694651"/>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2" hasCustomPrompt="1"/>
          </p:nvPr>
        </p:nvSpPr>
        <p:spPr>
          <a:xfrm>
            <a:off x="366448" y="273314"/>
            <a:ext cx="11166729" cy="819150"/>
          </a:xfrm>
          <a:prstGeom prst="rect">
            <a:avLst/>
          </a:prstGeom>
        </p:spPr>
        <p:txBody>
          <a:bodyPr anchor="ctr"/>
          <a:lstStyle>
            <a:lvl1pPr marL="0" indent="0">
              <a:buNone/>
              <a:defRPr sz="3200" b="1" baseline="0"/>
            </a:lvl1pPr>
            <a:lvl2pPr>
              <a:defRPr sz="3200"/>
            </a:lvl2pPr>
            <a:lvl3pPr>
              <a:defRPr sz="3200"/>
            </a:lvl3pPr>
            <a:lvl4pPr>
              <a:defRPr sz="3200"/>
            </a:lvl4pPr>
            <a:lvl5pPr>
              <a:defRPr sz="3200"/>
            </a:lvl5pPr>
          </a:lstStyle>
          <a:p>
            <a:pPr lvl="0"/>
            <a:r>
              <a:rPr lang="en-US" dirty="0"/>
              <a:t>Key title here</a:t>
            </a:r>
          </a:p>
        </p:txBody>
      </p:sp>
      <p:sp>
        <p:nvSpPr>
          <p:cNvPr id="12"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13" name="Date Placeholder 3"/>
          <p:cNvSpPr>
            <a:spLocks noGrp="1"/>
          </p:cNvSpPr>
          <p:nvPr>
            <p:ph type="dt" sz="half" idx="2"/>
          </p:nvPr>
        </p:nvSpPr>
        <p:spPr>
          <a:xfrm>
            <a:off x="1564443" y="6469236"/>
            <a:ext cx="1196039"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j-lt"/>
                <a:cs typeface="+mn-cs"/>
              </a:defRPr>
            </a:lvl1pPr>
          </a:lstStyle>
          <a:p>
            <a:pPr>
              <a:defRPr/>
            </a:pPr>
            <a:endParaRPr lang="en-SG" dirty="0"/>
          </a:p>
        </p:txBody>
      </p:sp>
    </p:spTree>
    <p:extLst>
      <p:ext uri="{BB962C8B-B14F-4D97-AF65-F5344CB8AC3E}">
        <p14:creationId xmlns:p14="http://schemas.microsoft.com/office/powerpoint/2010/main" val="3948771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Agenda w Insert/Image">
    <p:spTree>
      <p:nvGrpSpPr>
        <p:cNvPr id="1" name=""/>
        <p:cNvGrpSpPr/>
        <p:nvPr/>
      </p:nvGrpSpPr>
      <p:grpSpPr>
        <a:xfrm>
          <a:off x="0" y="0"/>
          <a:ext cx="0" cy="0"/>
          <a:chOff x="0" y="0"/>
          <a:chExt cx="0" cy="0"/>
        </a:xfrm>
      </p:grpSpPr>
      <p:sp>
        <p:nvSpPr>
          <p:cNvPr id="8" name="Freeform 7"/>
          <p:cNvSpPr/>
          <p:nvPr/>
        </p:nvSpPr>
        <p:spPr>
          <a:xfrm>
            <a:off x="2703" y="-1492"/>
            <a:ext cx="12176235" cy="6858000"/>
          </a:xfrm>
          <a:custGeom>
            <a:avLst/>
            <a:gdLst>
              <a:gd name="connsiteX0" fmla="*/ 0 w 10565176"/>
              <a:gd name="connsiteY0" fmla="*/ 0 h 6858000"/>
              <a:gd name="connsiteX1" fmla="*/ 10565176 w 10565176"/>
              <a:gd name="connsiteY1" fmla="*/ 0 h 6858000"/>
              <a:gd name="connsiteX2" fmla="*/ 10565176 w 10565176"/>
              <a:gd name="connsiteY2" fmla="*/ 2654 h 6858000"/>
              <a:gd name="connsiteX3" fmla="*/ 9670232 w 10565176"/>
              <a:gd name="connsiteY3" fmla="*/ 2654 h 6858000"/>
              <a:gd name="connsiteX4" fmla="*/ 8603031 w 10565176"/>
              <a:gd name="connsiteY4" fmla="*/ 682199 h 6858000"/>
              <a:gd name="connsiteX5" fmla="*/ 4900698 w 10565176"/>
              <a:gd name="connsiteY5" fmla="*/ 6783024 h 6858000"/>
              <a:gd name="connsiteX6" fmla="*/ 4756339 w 10565176"/>
              <a:gd name="connsiteY6" fmla="*/ 6858000 h 6858000"/>
              <a:gd name="connsiteX7" fmla="*/ 0 w 1056517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5176" h="6858000">
                <a:moveTo>
                  <a:pt x="0" y="0"/>
                </a:moveTo>
                <a:lnTo>
                  <a:pt x="10565176" y="0"/>
                </a:lnTo>
                <a:lnTo>
                  <a:pt x="10565176" y="2654"/>
                </a:lnTo>
                <a:lnTo>
                  <a:pt x="9670232" y="2654"/>
                </a:lnTo>
                <a:cubicBezTo>
                  <a:pt x="9133687" y="114395"/>
                  <a:pt x="8957569" y="298519"/>
                  <a:pt x="8603031" y="682199"/>
                </a:cubicBezTo>
                <a:cubicBezTo>
                  <a:pt x="7614759" y="1751704"/>
                  <a:pt x="6870111" y="5648348"/>
                  <a:pt x="4900698" y="6783024"/>
                </a:cubicBezTo>
                <a:lnTo>
                  <a:pt x="4756339"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dirty="0">
              <a:latin typeface="+mj-lt"/>
            </a:endParaRPr>
          </a:p>
        </p:txBody>
      </p:sp>
      <p:sp>
        <p:nvSpPr>
          <p:cNvPr id="10" name="Freeform 9"/>
          <p:cNvSpPr/>
          <p:nvPr/>
        </p:nvSpPr>
        <p:spPr>
          <a:xfrm>
            <a:off x="2" y="0"/>
            <a:ext cx="12191999" cy="6858000"/>
          </a:xfrm>
          <a:custGeom>
            <a:avLst/>
            <a:gdLst>
              <a:gd name="connsiteX0" fmla="*/ 4094166 w 12191999"/>
              <a:gd name="connsiteY0" fmla="*/ 2261937 h 6858000"/>
              <a:gd name="connsiteX1" fmla="*/ 4094387 w 12191999"/>
              <a:gd name="connsiteY1" fmla="*/ 2261937 h 6858000"/>
              <a:gd name="connsiteX2" fmla="*/ 4094387 w 12191999"/>
              <a:gd name="connsiteY2" fmla="*/ 6858000 h 6858000"/>
              <a:gd name="connsiteX3" fmla="*/ 4094166 w 12191999"/>
              <a:gd name="connsiteY3" fmla="*/ 6858000 h 6858000"/>
              <a:gd name="connsiteX4" fmla="*/ 0 w 12191999"/>
              <a:gd name="connsiteY4" fmla="*/ 2261937 h 6858000"/>
              <a:gd name="connsiteX5" fmla="*/ 153 w 12191999"/>
              <a:gd name="connsiteY5" fmla="*/ 2261937 h 6858000"/>
              <a:gd name="connsiteX6" fmla="*/ 153 w 12191999"/>
              <a:gd name="connsiteY6" fmla="*/ 6858000 h 6858000"/>
              <a:gd name="connsiteX7" fmla="*/ 0 w 12191999"/>
              <a:gd name="connsiteY7" fmla="*/ 6858000 h 6858000"/>
              <a:gd name="connsiteX8" fmla="*/ 9094631 w 12191999"/>
              <a:gd name="connsiteY8" fmla="*/ 0 h 6858000"/>
              <a:gd name="connsiteX9" fmla="*/ 9273256 w 12191999"/>
              <a:gd name="connsiteY9" fmla="*/ 0 h 6858000"/>
              <a:gd name="connsiteX10" fmla="*/ 4244322 w 12191999"/>
              <a:gd name="connsiteY10" fmla="*/ 6857638 h 6858000"/>
              <a:gd name="connsiteX11" fmla="*/ 9437628 w 12191999"/>
              <a:gd name="connsiteY11" fmla="*/ 6857638 h 6858000"/>
              <a:gd name="connsiteX12" fmla="*/ 10301257 w 12191999"/>
              <a:gd name="connsiteY12" fmla="*/ 6857638 h 6858000"/>
              <a:gd name="connsiteX13" fmla="*/ 10402878 w 12191999"/>
              <a:gd name="connsiteY13" fmla="*/ 6857638 h 6858000"/>
              <a:gd name="connsiteX14" fmla="*/ 10679807 w 12191999"/>
              <a:gd name="connsiteY14" fmla="*/ 6857638 h 6858000"/>
              <a:gd name="connsiteX15" fmla="*/ 10839808 w 12191999"/>
              <a:gd name="connsiteY15" fmla="*/ 6818086 h 6858000"/>
              <a:gd name="connsiteX16" fmla="*/ 12152284 w 12191999"/>
              <a:gd name="connsiteY16" fmla="*/ 5497496 h 6858000"/>
              <a:gd name="connsiteX17" fmla="*/ 12189400 w 12191999"/>
              <a:gd name="connsiteY17" fmla="*/ 5343224 h 6858000"/>
              <a:gd name="connsiteX18" fmla="*/ 12189400 w 12191999"/>
              <a:gd name="connsiteY18" fmla="*/ 6857638 h 6858000"/>
              <a:gd name="connsiteX19" fmla="*/ 12191999 w 12191999"/>
              <a:gd name="connsiteY19" fmla="*/ 6857638 h 6858000"/>
              <a:gd name="connsiteX20" fmla="*/ 12191999 w 12191999"/>
              <a:gd name="connsiteY20" fmla="*/ 6858000 h 6858000"/>
              <a:gd name="connsiteX21" fmla="*/ 4094387 w 12191999"/>
              <a:gd name="connsiteY21" fmla="*/ 6858000 h 6858000"/>
              <a:gd name="connsiteX22" fmla="*/ 4242766 w 12191999"/>
              <a:gd name="connsiteY22" fmla="*/ 6846446 h 6858000"/>
              <a:gd name="connsiteX23" fmla="*/ 9030090 w 12191999"/>
              <a:gd name="connsiteY23" fmla="*/ 124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4094166" y="2261937"/>
                </a:moveTo>
                <a:lnTo>
                  <a:pt x="4094387" y="2261937"/>
                </a:lnTo>
                <a:lnTo>
                  <a:pt x="4094387" y="6858000"/>
                </a:lnTo>
                <a:lnTo>
                  <a:pt x="4094166" y="6858000"/>
                </a:lnTo>
                <a:close/>
                <a:moveTo>
                  <a:pt x="0" y="2261937"/>
                </a:moveTo>
                <a:lnTo>
                  <a:pt x="153" y="2261937"/>
                </a:lnTo>
                <a:lnTo>
                  <a:pt x="153" y="6858000"/>
                </a:lnTo>
                <a:lnTo>
                  <a:pt x="0" y="6858000"/>
                </a:lnTo>
                <a:close/>
                <a:moveTo>
                  <a:pt x="9094631" y="0"/>
                </a:moveTo>
                <a:lnTo>
                  <a:pt x="9273256" y="0"/>
                </a:lnTo>
                <a:cubicBezTo>
                  <a:pt x="7453762" y="12559"/>
                  <a:pt x="6392880" y="6424744"/>
                  <a:pt x="4244322" y="6857638"/>
                </a:cubicBezTo>
                <a:lnTo>
                  <a:pt x="9437628" y="6857638"/>
                </a:lnTo>
                <a:lnTo>
                  <a:pt x="10301257" y="6857638"/>
                </a:lnTo>
                <a:lnTo>
                  <a:pt x="10402878" y="6857638"/>
                </a:lnTo>
                <a:lnTo>
                  <a:pt x="10679807" y="6857638"/>
                </a:lnTo>
                <a:lnTo>
                  <a:pt x="10839808" y="6818086"/>
                </a:lnTo>
                <a:cubicBezTo>
                  <a:pt x="11471187" y="6630264"/>
                  <a:pt x="11968250" y="6130498"/>
                  <a:pt x="12152284" y="5497496"/>
                </a:cubicBezTo>
                <a:lnTo>
                  <a:pt x="12189400" y="5343224"/>
                </a:lnTo>
                <a:lnTo>
                  <a:pt x="12189400" y="6857638"/>
                </a:lnTo>
                <a:lnTo>
                  <a:pt x="12191999" y="6857638"/>
                </a:lnTo>
                <a:lnTo>
                  <a:pt x="12191999" y="6858000"/>
                </a:lnTo>
                <a:lnTo>
                  <a:pt x="4094387" y="6858000"/>
                </a:lnTo>
                <a:lnTo>
                  <a:pt x="4242766" y="6846446"/>
                </a:lnTo>
                <a:cubicBezTo>
                  <a:pt x="6314703" y="6213617"/>
                  <a:pt x="7350640" y="423921"/>
                  <a:pt x="9030090" y="124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G" sz="1800" dirty="0"/>
          </a:p>
        </p:txBody>
      </p:sp>
      <p:sp>
        <p:nvSpPr>
          <p:cNvPr id="9" name="Text Placeholder 6"/>
          <p:cNvSpPr>
            <a:spLocks noGrp="1"/>
          </p:cNvSpPr>
          <p:nvPr>
            <p:ph type="body" sz="quarter" idx="13" hasCustomPrompt="1"/>
          </p:nvPr>
        </p:nvSpPr>
        <p:spPr>
          <a:xfrm>
            <a:off x="332509" y="374746"/>
            <a:ext cx="6519395" cy="929798"/>
          </a:xfrm>
          <a:prstGeom prst="rect">
            <a:avLst/>
          </a:prstGeom>
        </p:spPr>
        <p:txBody>
          <a:bodyPr>
            <a:normAutofit/>
          </a:bodyPr>
          <a:lstStyle>
            <a:lvl1pPr marL="0" indent="0">
              <a:buNone/>
              <a:defRPr sz="3200" b="1" baseline="0">
                <a:latin typeface="Arial" panose="020B0604020202020204" pitchFamily="34" charset="0"/>
                <a:cs typeface="Arial" panose="020B0604020202020204" pitchFamily="34" charset="0"/>
              </a:defRPr>
            </a:lvl1pPr>
          </a:lstStyle>
          <a:p>
            <a:pPr lvl="0"/>
            <a:r>
              <a:rPr lang="en-US" dirty="0"/>
              <a:t>Agenda</a:t>
            </a:r>
          </a:p>
        </p:txBody>
      </p:sp>
      <p:sp>
        <p:nvSpPr>
          <p:cNvPr id="11" name="Text Placeholder 8"/>
          <p:cNvSpPr>
            <a:spLocks noGrp="1"/>
          </p:cNvSpPr>
          <p:nvPr>
            <p:ph type="body" sz="quarter" idx="10" hasCustomPrompt="1"/>
          </p:nvPr>
        </p:nvSpPr>
        <p:spPr>
          <a:xfrm>
            <a:off x="332509" y="1612233"/>
            <a:ext cx="6519395" cy="3007391"/>
          </a:xfrm>
          <a:prstGeom prst="rect">
            <a:avLst/>
          </a:prstGeom>
        </p:spPr>
        <p:txBody>
          <a:bodyPr>
            <a:noAutofit/>
          </a:bodyPr>
          <a:lstStyle>
            <a:lvl1pPr marL="342900" indent="-342900">
              <a:buFont typeface="Arial" panose="020B0604020202020204" pitchFamily="34" charset="0"/>
              <a:buChar char="•"/>
              <a:defRPr sz="2400" baseline="0">
                <a:solidFill>
                  <a:schemeClr val="tx1">
                    <a:lumMod val="75000"/>
                    <a:lumOff val="25000"/>
                  </a:schemeClr>
                </a:solidFill>
              </a:defRPr>
            </a:lvl1pPr>
          </a:lstStyle>
          <a:p>
            <a:pPr lvl="0"/>
            <a:r>
              <a:rPr lang="en-US" dirty="0"/>
              <a:t>Type your agenda here</a:t>
            </a:r>
          </a:p>
          <a:p>
            <a:pPr lvl="0"/>
            <a:r>
              <a:rPr lang="en-US" dirty="0"/>
              <a:t>Type your agenda here</a:t>
            </a:r>
          </a:p>
          <a:p>
            <a:pPr lvl="0"/>
            <a:r>
              <a:rPr lang="en-US" dirty="0"/>
              <a:t>…</a:t>
            </a:r>
          </a:p>
          <a:p>
            <a:pPr lvl="0"/>
            <a:r>
              <a:rPr lang="en-US" dirty="0"/>
              <a:t>…</a:t>
            </a:r>
          </a:p>
          <a:p>
            <a:pPr lvl="0"/>
            <a:r>
              <a:rPr lang="en-US" dirty="0"/>
              <a:t>…</a:t>
            </a:r>
          </a:p>
          <a:p>
            <a:pPr lvl="0"/>
            <a:r>
              <a:rPr lang="en-US" dirty="0"/>
              <a:t>…</a:t>
            </a:r>
          </a:p>
          <a:p>
            <a:pPr lvl="0"/>
            <a:endParaRPr lang="en-US" dirty="0"/>
          </a:p>
          <a:p>
            <a:pPr lvl="0"/>
            <a:endParaRPr lang="en-US" dirty="0"/>
          </a:p>
          <a:p>
            <a:pPr lvl="0"/>
            <a:endParaRPr lang="en-US" dirty="0"/>
          </a:p>
        </p:txBody>
      </p:sp>
      <p:grpSp>
        <p:nvGrpSpPr>
          <p:cNvPr id="2" name="Group 1"/>
          <p:cNvGrpSpPr/>
          <p:nvPr/>
        </p:nvGrpSpPr>
        <p:grpSpPr>
          <a:xfrm>
            <a:off x="4507832" y="-1492"/>
            <a:ext cx="7684168" cy="6871025"/>
            <a:chOff x="4507832" y="-1492"/>
            <a:chExt cx="7684168" cy="6871025"/>
          </a:xfrm>
        </p:grpSpPr>
        <p:sp>
          <p:nvSpPr>
            <p:cNvPr id="14" name="Rectangle 45"/>
            <p:cNvSpPr/>
            <p:nvPr userDrawn="1"/>
          </p:nvSpPr>
          <p:spPr>
            <a:xfrm>
              <a:off x="4507832" y="-1491"/>
              <a:ext cx="5321967" cy="6871018"/>
            </a:xfrm>
            <a:custGeom>
              <a:avLst/>
              <a:gdLst>
                <a:gd name="connsiteX0" fmla="*/ 0 w 5193581"/>
                <a:gd name="connsiteY0" fmla="*/ 0 h 6858000"/>
                <a:gd name="connsiteX1" fmla="*/ 5193581 w 5193581"/>
                <a:gd name="connsiteY1" fmla="*/ 0 h 6858000"/>
                <a:gd name="connsiteX2" fmla="*/ 5193581 w 5193581"/>
                <a:gd name="connsiteY2" fmla="*/ 6858000 h 6858000"/>
                <a:gd name="connsiteX3" fmla="*/ 0 w 5193581"/>
                <a:gd name="connsiteY3" fmla="*/ 6858000 h 6858000"/>
                <a:gd name="connsiteX4" fmla="*/ 0 w 5193581"/>
                <a:gd name="connsiteY4" fmla="*/ 0 h 6858000"/>
                <a:gd name="connsiteX0" fmla="*/ 0 w 5193581"/>
                <a:gd name="connsiteY0" fmla="*/ 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5" fmla="*/ 0 w 5193581"/>
                <a:gd name="connsiteY5" fmla="*/ 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3581" h="6858000">
                  <a:moveTo>
                    <a:pt x="0" y="6858000"/>
                  </a:moveTo>
                  <a:cubicBezTo>
                    <a:pt x="2148672" y="6425083"/>
                    <a:pt x="3209610" y="12560"/>
                    <a:pt x="5029200" y="0"/>
                  </a:cubicBezTo>
                  <a:lnTo>
                    <a:pt x="5193581" y="0"/>
                  </a:lnTo>
                  <a:lnTo>
                    <a:pt x="5193581" y="6858000"/>
                  </a:lnTo>
                  <a:lnTo>
                    <a:pt x="0" y="685800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dirty="0"/>
            </a:p>
          </p:txBody>
        </p:sp>
        <p:sp>
          <p:nvSpPr>
            <p:cNvPr id="15" name="Rectangle 14"/>
            <p:cNvSpPr/>
            <p:nvPr userDrawn="1"/>
          </p:nvSpPr>
          <p:spPr>
            <a:xfrm>
              <a:off x="9718164" y="-1492"/>
              <a:ext cx="2473836" cy="687102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sp>
        <p:nvSpPr>
          <p:cNvPr id="12" name="Picture Placeholder 23"/>
          <p:cNvSpPr>
            <a:spLocks noGrp="1"/>
          </p:cNvSpPr>
          <p:nvPr>
            <p:ph type="pic" sz="quarter" idx="14" hasCustomPrompt="1"/>
          </p:nvPr>
        </p:nvSpPr>
        <p:spPr>
          <a:xfrm>
            <a:off x="4244982" y="-12526"/>
            <a:ext cx="7947018" cy="6878637"/>
          </a:xfrm>
          <a:custGeom>
            <a:avLst/>
            <a:gdLst>
              <a:gd name="connsiteX0" fmla="*/ 6094268 w 7947018"/>
              <a:gd name="connsiteY0" fmla="*/ 6510746 h 6878637"/>
              <a:gd name="connsiteX1" fmla="*/ 6115382 w 7947018"/>
              <a:gd name="connsiteY1" fmla="*/ 6522136 h 6878637"/>
              <a:gd name="connsiteX2" fmla="*/ 6094268 w 7947018"/>
              <a:gd name="connsiteY2" fmla="*/ 6533526 h 6878637"/>
              <a:gd name="connsiteX3" fmla="*/ 6073155 w 7947018"/>
              <a:gd name="connsiteY3" fmla="*/ 6522136 h 6878637"/>
              <a:gd name="connsiteX4" fmla="*/ 6094268 w 7947018"/>
              <a:gd name="connsiteY4" fmla="*/ 6510746 h 6878637"/>
              <a:gd name="connsiteX5" fmla="*/ 6474591 w 7947018"/>
              <a:gd name="connsiteY5" fmla="*/ 6479421 h 6878637"/>
              <a:gd name="connsiteX6" fmla="*/ 6490682 w 7947018"/>
              <a:gd name="connsiteY6" fmla="*/ 6479421 h 6878637"/>
              <a:gd name="connsiteX7" fmla="*/ 6490682 w 7947018"/>
              <a:gd name="connsiteY7" fmla="*/ 6493629 h 6878637"/>
              <a:gd name="connsiteX8" fmla="*/ 6474591 w 7947018"/>
              <a:gd name="connsiteY8" fmla="*/ 6507837 h 6878637"/>
              <a:gd name="connsiteX9" fmla="*/ 6458500 w 7947018"/>
              <a:gd name="connsiteY9" fmla="*/ 6493629 h 6878637"/>
              <a:gd name="connsiteX10" fmla="*/ 6474591 w 7947018"/>
              <a:gd name="connsiteY10" fmla="*/ 6479421 h 6878637"/>
              <a:gd name="connsiteX11" fmla="*/ 5784069 w 7947018"/>
              <a:gd name="connsiteY11" fmla="*/ 6479421 h 6878637"/>
              <a:gd name="connsiteX12" fmla="*/ 5800160 w 7947018"/>
              <a:gd name="connsiteY12" fmla="*/ 6479421 h 6878637"/>
              <a:gd name="connsiteX13" fmla="*/ 5800160 w 7947018"/>
              <a:gd name="connsiteY13" fmla="*/ 6493629 h 6878637"/>
              <a:gd name="connsiteX14" fmla="*/ 5784069 w 7947018"/>
              <a:gd name="connsiteY14" fmla="*/ 6507837 h 6878637"/>
              <a:gd name="connsiteX15" fmla="*/ 5767978 w 7947018"/>
              <a:gd name="connsiteY15" fmla="*/ 6493629 h 6878637"/>
              <a:gd name="connsiteX16" fmla="*/ 5784069 w 7947018"/>
              <a:gd name="connsiteY16" fmla="*/ 6479421 h 6878637"/>
              <a:gd name="connsiteX17" fmla="*/ 6567161 w 7947018"/>
              <a:gd name="connsiteY17" fmla="*/ 6457415 h 6878637"/>
              <a:gd name="connsiteX18" fmla="*/ 6584190 w 7947018"/>
              <a:gd name="connsiteY18" fmla="*/ 6480623 h 6878637"/>
              <a:gd name="connsiteX19" fmla="*/ 6567161 w 7947018"/>
              <a:gd name="connsiteY19" fmla="*/ 6503830 h 6878637"/>
              <a:gd name="connsiteX20" fmla="*/ 6550133 w 7947018"/>
              <a:gd name="connsiteY20" fmla="*/ 6480623 h 6878637"/>
              <a:gd name="connsiteX21" fmla="*/ 6567161 w 7947018"/>
              <a:gd name="connsiteY21" fmla="*/ 6457415 h 6878637"/>
              <a:gd name="connsiteX22" fmla="*/ 6654168 w 7947018"/>
              <a:gd name="connsiteY22" fmla="*/ 6456812 h 6878637"/>
              <a:gd name="connsiteX23" fmla="*/ 6671197 w 7947018"/>
              <a:gd name="connsiteY23" fmla="*/ 6480020 h 6878637"/>
              <a:gd name="connsiteX24" fmla="*/ 6654168 w 7947018"/>
              <a:gd name="connsiteY24" fmla="*/ 6503227 h 6878637"/>
              <a:gd name="connsiteX25" fmla="*/ 6637140 w 7947018"/>
              <a:gd name="connsiteY25" fmla="*/ 6480020 h 6878637"/>
              <a:gd name="connsiteX26" fmla="*/ 6654168 w 7947018"/>
              <a:gd name="connsiteY26" fmla="*/ 6456812 h 6878637"/>
              <a:gd name="connsiteX27" fmla="*/ 6738798 w 7947018"/>
              <a:gd name="connsiteY27" fmla="*/ 6453142 h 6878637"/>
              <a:gd name="connsiteX28" fmla="*/ 6753562 w 7947018"/>
              <a:gd name="connsiteY28" fmla="*/ 6471245 h 6878637"/>
              <a:gd name="connsiteX29" fmla="*/ 6753486 w 7947018"/>
              <a:gd name="connsiteY29" fmla="*/ 6471629 h 6878637"/>
              <a:gd name="connsiteX30" fmla="*/ 6721200 w 7947018"/>
              <a:gd name="connsiteY30" fmla="*/ 6471987 h 6878637"/>
              <a:gd name="connsiteX31" fmla="*/ 6738798 w 7947018"/>
              <a:gd name="connsiteY31" fmla="*/ 6453142 h 6878637"/>
              <a:gd name="connsiteX32" fmla="*/ 6091412 w 7947018"/>
              <a:gd name="connsiteY32" fmla="*/ 6452565 h 6878637"/>
              <a:gd name="connsiteX33" fmla="*/ 6104243 w 7947018"/>
              <a:gd name="connsiteY33" fmla="*/ 6463955 h 6878637"/>
              <a:gd name="connsiteX34" fmla="*/ 6091412 w 7947018"/>
              <a:gd name="connsiteY34" fmla="*/ 6475345 h 6878637"/>
              <a:gd name="connsiteX35" fmla="*/ 6078580 w 7947018"/>
              <a:gd name="connsiteY35" fmla="*/ 6463955 h 6878637"/>
              <a:gd name="connsiteX36" fmla="*/ 6091412 w 7947018"/>
              <a:gd name="connsiteY36" fmla="*/ 6452565 h 6878637"/>
              <a:gd name="connsiteX37" fmla="*/ 5931832 w 7947018"/>
              <a:gd name="connsiteY37" fmla="*/ 6445857 h 6878637"/>
              <a:gd name="connsiteX38" fmla="*/ 5931832 w 7947018"/>
              <a:gd name="connsiteY38" fmla="*/ 6516770 h 6878637"/>
              <a:gd name="connsiteX39" fmla="*/ 5947465 w 7947018"/>
              <a:gd name="connsiteY39" fmla="*/ 6516770 h 6878637"/>
              <a:gd name="connsiteX40" fmla="*/ 5947465 w 7947018"/>
              <a:gd name="connsiteY40" fmla="*/ 6445857 h 6878637"/>
              <a:gd name="connsiteX41" fmla="*/ 6570649 w 7947018"/>
              <a:gd name="connsiteY41" fmla="*/ 6443512 h 6878637"/>
              <a:gd name="connsiteX42" fmla="*/ 6560148 w 7947018"/>
              <a:gd name="connsiteY42" fmla="*/ 6445496 h 6878637"/>
              <a:gd name="connsiteX43" fmla="*/ 6551624 w 7947018"/>
              <a:gd name="connsiteY43" fmla="*/ 6450322 h 6878637"/>
              <a:gd name="connsiteX44" fmla="*/ 6551624 w 7947018"/>
              <a:gd name="connsiteY44" fmla="*/ 6444275 h 6878637"/>
              <a:gd name="connsiteX45" fmla="*/ 6535992 w 7947018"/>
              <a:gd name="connsiteY45" fmla="*/ 6444275 h 6878637"/>
              <a:gd name="connsiteX46" fmla="*/ 6535992 w 7947018"/>
              <a:gd name="connsiteY46" fmla="*/ 6540613 h 6878637"/>
              <a:gd name="connsiteX47" fmla="*/ 6551624 w 7947018"/>
              <a:gd name="connsiteY47" fmla="*/ 6540613 h 6878637"/>
              <a:gd name="connsiteX48" fmla="*/ 6551624 w 7947018"/>
              <a:gd name="connsiteY48" fmla="*/ 6514261 h 6878637"/>
              <a:gd name="connsiteX49" fmla="*/ 6560248 w 7947018"/>
              <a:gd name="connsiteY49" fmla="*/ 6518010 h 6878637"/>
              <a:gd name="connsiteX50" fmla="*/ 6582337 w 7947018"/>
              <a:gd name="connsiteY50" fmla="*/ 6514710 h 6878637"/>
              <a:gd name="connsiteX51" fmla="*/ 6602762 w 7947018"/>
              <a:gd name="connsiteY51" fmla="*/ 6480299 h 6878637"/>
              <a:gd name="connsiteX52" fmla="*/ 6581226 w 7947018"/>
              <a:gd name="connsiteY52" fmla="*/ 6445291 h 6878637"/>
              <a:gd name="connsiteX53" fmla="*/ 6570649 w 7947018"/>
              <a:gd name="connsiteY53" fmla="*/ 6443512 h 6878637"/>
              <a:gd name="connsiteX54" fmla="*/ 6657656 w 7947018"/>
              <a:gd name="connsiteY54" fmla="*/ 6442909 h 6878637"/>
              <a:gd name="connsiteX55" fmla="*/ 6647155 w 7947018"/>
              <a:gd name="connsiteY55" fmla="*/ 6444893 h 6878637"/>
              <a:gd name="connsiteX56" fmla="*/ 6638631 w 7947018"/>
              <a:gd name="connsiteY56" fmla="*/ 6449719 h 6878637"/>
              <a:gd name="connsiteX57" fmla="*/ 6638631 w 7947018"/>
              <a:gd name="connsiteY57" fmla="*/ 6443673 h 6878637"/>
              <a:gd name="connsiteX58" fmla="*/ 6622998 w 7947018"/>
              <a:gd name="connsiteY58" fmla="*/ 6443672 h 6878637"/>
              <a:gd name="connsiteX59" fmla="*/ 6622998 w 7947018"/>
              <a:gd name="connsiteY59" fmla="*/ 6540010 h 6878637"/>
              <a:gd name="connsiteX60" fmla="*/ 6638631 w 7947018"/>
              <a:gd name="connsiteY60" fmla="*/ 6540010 h 6878637"/>
              <a:gd name="connsiteX61" fmla="*/ 6638631 w 7947018"/>
              <a:gd name="connsiteY61" fmla="*/ 6513658 h 6878637"/>
              <a:gd name="connsiteX62" fmla="*/ 6647254 w 7947018"/>
              <a:gd name="connsiteY62" fmla="*/ 6517407 h 6878637"/>
              <a:gd name="connsiteX63" fmla="*/ 6669344 w 7947018"/>
              <a:gd name="connsiteY63" fmla="*/ 6514107 h 6878637"/>
              <a:gd name="connsiteX64" fmla="*/ 6689768 w 7947018"/>
              <a:gd name="connsiteY64" fmla="*/ 6479696 h 6878637"/>
              <a:gd name="connsiteX65" fmla="*/ 6668233 w 7947018"/>
              <a:gd name="connsiteY65" fmla="*/ 6444688 h 6878637"/>
              <a:gd name="connsiteX66" fmla="*/ 6657656 w 7947018"/>
              <a:gd name="connsiteY66" fmla="*/ 6442909 h 6878637"/>
              <a:gd name="connsiteX67" fmla="*/ 6737412 w 7947018"/>
              <a:gd name="connsiteY67" fmla="*/ 6442547 h 6878637"/>
              <a:gd name="connsiteX68" fmla="*/ 6703215 w 7947018"/>
              <a:gd name="connsiteY68" fmla="*/ 6479659 h 6878637"/>
              <a:gd name="connsiteX69" fmla="*/ 6741123 w 7947018"/>
              <a:gd name="connsiteY69" fmla="*/ 6519368 h 6878637"/>
              <a:gd name="connsiteX70" fmla="*/ 6770729 w 7947018"/>
              <a:gd name="connsiteY70" fmla="*/ 6498879 h 6878637"/>
              <a:gd name="connsiteX71" fmla="*/ 6757306 w 7947018"/>
              <a:gd name="connsiteY71" fmla="*/ 6492947 h 6878637"/>
              <a:gd name="connsiteX72" fmla="*/ 6720976 w 7947018"/>
              <a:gd name="connsiteY72" fmla="*/ 6490247 h 6878637"/>
              <a:gd name="connsiteX73" fmla="*/ 6720698 w 7947018"/>
              <a:gd name="connsiteY73" fmla="*/ 6490247 h 6878637"/>
              <a:gd name="connsiteX74" fmla="*/ 6720698 w 7947018"/>
              <a:gd name="connsiteY74" fmla="*/ 6482965 h 6878637"/>
              <a:gd name="connsiteX75" fmla="*/ 6771301 w 7947018"/>
              <a:gd name="connsiteY75" fmla="*/ 6482965 h 6878637"/>
              <a:gd name="connsiteX76" fmla="*/ 6771608 w 7947018"/>
              <a:gd name="connsiteY76" fmla="*/ 6479659 h 6878637"/>
              <a:gd name="connsiteX77" fmla="*/ 6737412 w 7947018"/>
              <a:gd name="connsiteY77" fmla="*/ 6442547 h 6878637"/>
              <a:gd name="connsiteX78" fmla="*/ 5709473 w 7947018"/>
              <a:gd name="connsiteY78" fmla="*/ 6442486 h 6878637"/>
              <a:gd name="connsiteX79" fmla="*/ 5684040 w 7947018"/>
              <a:gd name="connsiteY79" fmla="*/ 6460765 h 6878637"/>
              <a:gd name="connsiteX80" fmla="*/ 5641375 w 7947018"/>
              <a:gd name="connsiteY80" fmla="*/ 6451103 h 6878637"/>
              <a:gd name="connsiteX81" fmla="*/ 5641375 w 7947018"/>
              <a:gd name="connsiteY81" fmla="*/ 6444775 h 6878637"/>
              <a:gd name="connsiteX82" fmla="*/ 5622659 w 7947018"/>
              <a:gd name="connsiteY82" fmla="*/ 6444775 h 6878637"/>
              <a:gd name="connsiteX83" fmla="*/ 5622659 w 7947018"/>
              <a:gd name="connsiteY83" fmla="*/ 6518079 h 6878637"/>
              <a:gd name="connsiteX84" fmla="*/ 5641375 w 7947018"/>
              <a:gd name="connsiteY84" fmla="*/ 6518079 h 6878637"/>
              <a:gd name="connsiteX85" fmla="*/ 5641375 w 7947018"/>
              <a:gd name="connsiteY85" fmla="*/ 6464621 h 6878637"/>
              <a:gd name="connsiteX86" fmla="*/ 5668266 w 7947018"/>
              <a:gd name="connsiteY86" fmla="*/ 6464621 h 6878637"/>
              <a:gd name="connsiteX87" fmla="*/ 5668266 w 7947018"/>
              <a:gd name="connsiteY87" fmla="*/ 6518079 h 6878637"/>
              <a:gd name="connsiteX88" fmla="*/ 5686982 w 7947018"/>
              <a:gd name="connsiteY88" fmla="*/ 6518079 h 6878637"/>
              <a:gd name="connsiteX89" fmla="*/ 5686982 w 7947018"/>
              <a:gd name="connsiteY89" fmla="*/ 6464621 h 6878637"/>
              <a:gd name="connsiteX90" fmla="*/ 5714631 w 7947018"/>
              <a:gd name="connsiteY90" fmla="*/ 6464621 h 6878637"/>
              <a:gd name="connsiteX91" fmla="*/ 5714631 w 7947018"/>
              <a:gd name="connsiteY91" fmla="*/ 6518079 h 6878637"/>
              <a:gd name="connsiteX92" fmla="*/ 5733346 w 7947018"/>
              <a:gd name="connsiteY92" fmla="*/ 6518079 h 6878637"/>
              <a:gd name="connsiteX93" fmla="*/ 5733235 w 7947018"/>
              <a:gd name="connsiteY93" fmla="*/ 6465126 h 6878637"/>
              <a:gd name="connsiteX94" fmla="*/ 5709473 w 7947018"/>
              <a:gd name="connsiteY94" fmla="*/ 6442486 h 6878637"/>
              <a:gd name="connsiteX95" fmla="*/ 6837509 w 7947018"/>
              <a:gd name="connsiteY95" fmla="*/ 6442467 h 6878637"/>
              <a:gd name="connsiteX96" fmla="*/ 6831282 w 7947018"/>
              <a:gd name="connsiteY96" fmla="*/ 6442524 h 6878637"/>
              <a:gd name="connsiteX97" fmla="*/ 6809354 w 7947018"/>
              <a:gd name="connsiteY97" fmla="*/ 6462112 h 6878637"/>
              <a:gd name="connsiteX98" fmla="*/ 6809354 w 7947018"/>
              <a:gd name="connsiteY98" fmla="*/ 6445857 h 6878637"/>
              <a:gd name="connsiteX99" fmla="*/ 6793721 w 7947018"/>
              <a:gd name="connsiteY99" fmla="*/ 6445857 h 6878637"/>
              <a:gd name="connsiteX100" fmla="*/ 6793721 w 7947018"/>
              <a:gd name="connsiteY100" fmla="*/ 6516770 h 6878637"/>
              <a:gd name="connsiteX101" fmla="*/ 6809354 w 7947018"/>
              <a:gd name="connsiteY101" fmla="*/ 6516770 h 6878637"/>
              <a:gd name="connsiteX102" fmla="*/ 6809354 w 7947018"/>
              <a:gd name="connsiteY102" fmla="*/ 6471741 h 6878637"/>
              <a:gd name="connsiteX103" fmla="*/ 6837789 w 7947018"/>
              <a:gd name="connsiteY103" fmla="*/ 6460242 h 6878637"/>
              <a:gd name="connsiteX104" fmla="*/ 6837726 w 7947018"/>
              <a:gd name="connsiteY104" fmla="*/ 6489939 h 6878637"/>
              <a:gd name="connsiteX105" fmla="*/ 6837726 w 7947018"/>
              <a:gd name="connsiteY105" fmla="*/ 6516770 h 6878637"/>
              <a:gd name="connsiteX106" fmla="*/ 6853358 w 7947018"/>
              <a:gd name="connsiteY106" fmla="*/ 6516770 h 6878637"/>
              <a:gd name="connsiteX107" fmla="*/ 6853344 w 7947018"/>
              <a:gd name="connsiteY107" fmla="*/ 6476370 h 6878637"/>
              <a:gd name="connsiteX108" fmla="*/ 6853358 w 7947018"/>
              <a:gd name="connsiteY108" fmla="*/ 6470959 h 6878637"/>
              <a:gd name="connsiteX109" fmla="*/ 6837509 w 7947018"/>
              <a:gd name="connsiteY109" fmla="*/ 6442467 h 6878637"/>
              <a:gd name="connsiteX110" fmla="*/ 6018243 w 7947018"/>
              <a:gd name="connsiteY110" fmla="*/ 6442102 h 6878637"/>
              <a:gd name="connsiteX111" fmla="*/ 6012016 w 7947018"/>
              <a:gd name="connsiteY111" fmla="*/ 6442159 h 6878637"/>
              <a:gd name="connsiteX112" fmla="*/ 5990088 w 7947018"/>
              <a:gd name="connsiteY112" fmla="*/ 6461747 h 6878637"/>
              <a:gd name="connsiteX113" fmla="*/ 5990088 w 7947018"/>
              <a:gd name="connsiteY113" fmla="*/ 6445492 h 6878637"/>
              <a:gd name="connsiteX114" fmla="*/ 5974455 w 7947018"/>
              <a:gd name="connsiteY114" fmla="*/ 6445492 h 6878637"/>
              <a:gd name="connsiteX115" fmla="*/ 5974455 w 7947018"/>
              <a:gd name="connsiteY115" fmla="*/ 6516406 h 6878637"/>
              <a:gd name="connsiteX116" fmla="*/ 5990088 w 7947018"/>
              <a:gd name="connsiteY116" fmla="*/ 6516406 h 6878637"/>
              <a:gd name="connsiteX117" fmla="*/ 5990088 w 7947018"/>
              <a:gd name="connsiteY117" fmla="*/ 6471377 h 6878637"/>
              <a:gd name="connsiteX118" fmla="*/ 6018523 w 7947018"/>
              <a:gd name="connsiteY118" fmla="*/ 6459877 h 6878637"/>
              <a:gd name="connsiteX119" fmla="*/ 6018460 w 7947018"/>
              <a:gd name="connsiteY119" fmla="*/ 6489574 h 6878637"/>
              <a:gd name="connsiteX120" fmla="*/ 6018460 w 7947018"/>
              <a:gd name="connsiteY120" fmla="*/ 6516406 h 6878637"/>
              <a:gd name="connsiteX121" fmla="*/ 6034092 w 7947018"/>
              <a:gd name="connsiteY121" fmla="*/ 6516406 h 6878637"/>
              <a:gd name="connsiteX122" fmla="*/ 6034078 w 7947018"/>
              <a:gd name="connsiteY122" fmla="*/ 6476006 h 6878637"/>
              <a:gd name="connsiteX123" fmla="*/ 6034092 w 7947018"/>
              <a:gd name="connsiteY123" fmla="*/ 6470594 h 6878637"/>
              <a:gd name="connsiteX124" fmla="*/ 6018243 w 7947018"/>
              <a:gd name="connsiteY124" fmla="*/ 6442102 h 6878637"/>
              <a:gd name="connsiteX125" fmla="*/ 6471870 w 7947018"/>
              <a:gd name="connsiteY125" fmla="*/ 6440785 h 6878637"/>
              <a:gd name="connsiteX126" fmla="*/ 6443923 w 7947018"/>
              <a:gd name="connsiteY126" fmla="*/ 6462405 h 6878637"/>
              <a:gd name="connsiteX127" fmla="*/ 6457209 w 7947018"/>
              <a:gd name="connsiteY127" fmla="*/ 6466474 h 6878637"/>
              <a:gd name="connsiteX128" fmla="*/ 6492996 w 7947018"/>
              <a:gd name="connsiteY128" fmla="*/ 6472099 h 6878637"/>
              <a:gd name="connsiteX129" fmla="*/ 6467037 w 7947018"/>
              <a:gd name="connsiteY129" fmla="*/ 6472099 h 6878637"/>
              <a:gd name="connsiteX130" fmla="*/ 6441079 w 7947018"/>
              <a:gd name="connsiteY130" fmla="*/ 6495020 h 6878637"/>
              <a:gd name="connsiteX131" fmla="*/ 6441078 w 7947018"/>
              <a:gd name="connsiteY131" fmla="*/ 6495020 h 6878637"/>
              <a:gd name="connsiteX132" fmla="*/ 6467037 w 7947018"/>
              <a:gd name="connsiteY132" fmla="*/ 6517940 h 6878637"/>
              <a:gd name="connsiteX133" fmla="*/ 6492996 w 7947018"/>
              <a:gd name="connsiteY133" fmla="*/ 6495020 h 6878637"/>
              <a:gd name="connsiteX134" fmla="*/ 6492996 w 7947018"/>
              <a:gd name="connsiteY134" fmla="*/ 6516770 h 6878637"/>
              <a:gd name="connsiteX135" fmla="*/ 6508628 w 7947018"/>
              <a:gd name="connsiteY135" fmla="*/ 6516770 h 6878637"/>
              <a:gd name="connsiteX136" fmla="*/ 6509260 w 7947018"/>
              <a:gd name="connsiteY136" fmla="*/ 6468955 h 6878637"/>
              <a:gd name="connsiteX137" fmla="*/ 6471870 w 7947018"/>
              <a:gd name="connsiteY137" fmla="*/ 6440785 h 6878637"/>
              <a:gd name="connsiteX138" fmla="*/ 5781348 w 7947018"/>
              <a:gd name="connsiteY138" fmla="*/ 6440785 h 6878637"/>
              <a:gd name="connsiteX139" fmla="*/ 5753401 w 7947018"/>
              <a:gd name="connsiteY139" fmla="*/ 6462405 h 6878637"/>
              <a:gd name="connsiteX140" fmla="*/ 5766687 w 7947018"/>
              <a:gd name="connsiteY140" fmla="*/ 6466474 h 6878637"/>
              <a:gd name="connsiteX141" fmla="*/ 5802474 w 7947018"/>
              <a:gd name="connsiteY141" fmla="*/ 6472099 h 6878637"/>
              <a:gd name="connsiteX142" fmla="*/ 5776515 w 7947018"/>
              <a:gd name="connsiteY142" fmla="*/ 6472099 h 6878637"/>
              <a:gd name="connsiteX143" fmla="*/ 5750557 w 7947018"/>
              <a:gd name="connsiteY143" fmla="*/ 6495020 h 6878637"/>
              <a:gd name="connsiteX144" fmla="*/ 5776515 w 7947018"/>
              <a:gd name="connsiteY144" fmla="*/ 6517940 h 6878637"/>
              <a:gd name="connsiteX145" fmla="*/ 5802474 w 7947018"/>
              <a:gd name="connsiteY145" fmla="*/ 6495020 h 6878637"/>
              <a:gd name="connsiteX146" fmla="*/ 5802474 w 7947018"/>
              <a:gd name="connsiteY146" fmla="*/ 6516770 h 6878637"/>
              <a:gd name="connsiteX147" fmla="*/ 5818106 w 7947018"/>
              <a:gd name="connsiteY147" fmla="*/ 6516770 h 6878637"/>
              <a:gd name="connsiteX148" fmla="*/ 5818738 w 7947018"/>
              <a:gd name="connsiteY148" fmla="*/ 6468955 h 6878637"/>
              <a:gd name="connsiteX149" fmla="*/ 5781348 w 7947018"/>
              <a:gd name="connsiteY149" fmla="*/ 6440785 h 6878637"/>
              <a:gd name="connsiteX150" fmla="*/ 6127982 w 7947018"/>
              <a:gd name="connsiteY150" fmla="*/ 6428538 h 6878637"/>
              <a:gd name="connsiteX151" fmla="*/ 6111409 w 7947018"/>
              <a:gd name="connsiteY151" fmla="*/ 6435517 h 6878637"/>
              <a:gd name="connsiteX152" fmla="*/ 6106998 w 7947018"/>
              <a:gd name="connsiteY152" fmla="*/ 6442938 h 6878637"/>
              <a:gd name="connsiteX153" fmla="*/ 6106732 w 7947018"/>
              <a:gd name="connsiteY153" fmla="*/ 6444434 h 6878637"/>
              <a:gd name="connsiteX154" fmla="*/ 6102821 w 7947018"/>
              <a:gd name="connsiteY154" fmla="*/ 6442320 h 6878637"/>
              <a:gd name="connsiteX155" fmla="*/ 6091521 w 7947018"/>
              <a:gd name="connsiteY155" fmla="*/ 6440491 h 6878637"/>
              <a:gd name="connsiteX156" fmla="*/ 6062489 w 7947018"/>
              <a:gd name="connsiteY156" fmla="*/ 6463767 h 6878637"/>
              <a:gd name="connsiteX157" fmla="*/ 6064770 w 7947018"/>
              <a:gd name="connsiteY157" fmla="*/ 6472827 h 6878637"/>
              <a:gd name="connsiteX158" fmla="*/ 6068960 w 7947018"/>
              <a:gd name="connsiteY158" fmla="*/ 6477808 h 6878637"/>
              <a:gd name="connsiteX159" fmla="*/ 6063059 w 7947018"/>
              <a:gd name="connsiteY159" fmla="*/ 6481961 h 6878637"/>
              <a:gd name="connsiteX160" fmla="*/ 6061544 w 7947018"/>
              <a:gd name="connsiteY160" fmla="*/ 6502254 h 6878637"/>
              <a:gd name="connsiteX161" fmla="*/ 6064772 w 7947018"/>
              <a:gd name="connsiteY161" fmla="*/ 6506118 h 6878637"/>
              <a:gd name="connsiteX162" fmla="*/ 6066896 w 7947018"/>
              <a:gd name="connsiteY162" fmla="*/ 6507611 h 6878637"/>
              <a:gd name="connsiteX163" fmla="*/ 6064985 w 7947018"/>
              <a:gd name="connsiteY163" fmla="*/ 6509123 h 6878637"/>
              <a:gd name="connsiteX164" fmla="*/ 6058895 w 7947018"/>
              <a:gd name="connsiteY164" fmla="*/ 6522136 h 6878637"/>
              <a:gd name="connsiteX165" fmla="*/ 6094550 w 7947018"/>
              <a:gd name="connsiteY165" fmla="*/ 6545412 h 6878637"/>
              <a:gd name="connsiteX166" fmla="*/ 6130206 w 7947018"/>
              <a:gd name="connsiteY166" fmla="*/ 6522136 h 6878637"/>
              <a:gd name="connsiteX167" fmla="*/ 6094550 w 7947018"/>
              <a:gd name="connsiteY167" fmla="*/ 6498861 h 6878637"/>
              <a:gd name="connsiteX168" fmla="*/ 6080672 w 7947018"/>
              <a:gd name="connsiteY168" fmla="*/ 6500690 h 6878637"/>
              <a:gd name="connsiteX169" fmla="*/ 6080220 w 7947018"/>
              <a:gd name="connsiteY169" fmla="*/ 6485213 h 6878637"/>
              <a:gd name="connsiteX170" fmla="*/ 6091521 w 7947018"/>
              <a:gd name="connsiteY170" fmla="*/ 6487042 h 6878637"/>
              <a:gd name="connsiteX171" fmla="*/ 6120552 w 7947018"/>
              <a:gd name="connsiteY171" fmla="*/ 6463767 h 6878637"/>
              <a:gd name="connsiteX172" fmla="*/ 6118271 w 7947018"/>
              <a:gd name="connsiteY172" fmla="*/ 6454707 h 6878637"/>
              <a:gd name="connsiteX173" fmla="*/ 6115685 w 7947018"/>
              <a:gd name="connsiteY173" fmla="*/ 6451631 h 6878637"/>
              <a:gd name="connsiteX174" fmla="*/ 6116240 w 7947018"/>
              <a:gd name="connsiteY174" fmla="*/ 6451631 h 6878637"/>
              <a:gd name="connsiteX175" fmla="*/ 6118846 w 7947018"/>
              <a:gd name="connsiteY175" fmla="*/ 6443425 h 6878637"/>
              <a:gd name="connsiteX176" fmla="*/ 6127320 w 7947018"/>
              <a:gd name="connsiteY176" fmla="*/ 6439308 h 6878637"/>
              <a:gd name="connsiteX177" fmla="*/ 6227237 w 7947018"/>
              <a:gd name="connsiteY177" fmla="*/ 6419709 h 6878637"/>
              <a:gd name="connsiteX178" fmla="*/ 6227237 w 7947018"/>
              <a:gd name="connsiteY178" fmla="*/ 6432408 h 6878637"/>
              <a:gd name="connsiteX179" fmla="*/ 6254177 w 7947018"/>
              <a:gd name="connsiteY179" fmla="*/ 6432408 h 6878637"/>
              <a:gd name="connsiteX180" fmla="*/ 6254177 w 7947018"/>
              <a:gd name="connsiteY180" fmla="*/ 6518079 h 6878637"/>
              <a:gd name="connsiteX181" fmla="*/ 6269810 w 7947018"/>
              <a:gd name="connsiteY181" fmla="*/ 6518079 h 6878637"/>
              <a:gd name="connsiteX182" fmla="*/ 6269810 w 7947018"/>
              <a:gd name="connsiteY182" fmla="*/ 6432408 h 6878637"/>
              <a:gd name="connsiteX183" fmla="*/ 6298213 w 7947018"/>
              <a:gd name="connsiteY183" fmla="*/ 6432408 h 6878637"/>
              <a:gd name="connsiteX184" fmla="*/ 6298213 w 7947018"/>
              <a:gd name="connsiteY184" fmla="*/ 6419709 h 6878637"/>
              <a:gd name="connsiteX185" fmla="*/ 6359450 w 7947018"/>
              <a:gd name="connsiteY185" fmla="*/ 6419708 h 6878637"/>
              <a:gd name="connsiteX186" fmla="*/ 6359450 w 7947018"/>
              <a:gd name="connsiteY186" fmla="*/ 6518078 h 6878637"/>
              <a:gd name="connsiteX187" fmla="*/ 6375083 w 7947018"/>
              <a:gd name="connsiteY187" fmla="*/ 6518078 h 6878637"/>
              <a:gd name="connsiteX188" fmla="*/ 6375083 w 7947018"/>
              <a:gd name="connsiteY188" fmla="*/ 6471527 h 6878637"/>
              <a:gd name="connsiteX189" fmla="*/ 6404204 w 7947018"/>
              <a:gd name="connsiteY189" fmla="*/ 6471527 h 6878637"/>
              <a:gd name="connsiteX190" fmla="*/ 6404204 w 7947018"/>
              <a:gd name="connsiteY190" fmla="*/ 6518352 h 6878637"/>
              <a:gd name="connsiteX191" fmla="*/ 6419837 w 7947018"/>
              <a:gd name="connsiteY191" fmla="*/ 6518352 h 6878637"/>
              <a:gd name="connsiteX192" fmla="*/ 6419566 w 7947018"/>
              <a:gd name="connsiteY192" fmla="*/ 6457212 h 6878637"/>
              <a:gd name="connsiteX193" fmla="*/ 6375083 w 7947018"/>
              <a:gd name="connsiteY193" fmla="*/ 6452936 h 6878637"/>
              <a:gd name="connsiteX194" fmla="*/ 6375083 w 7947018"/>
              <a:gd name="connsiteY194" fmla="*/ 6419708 h 6878637"/>
              <a:gd name="connsiteX195" fmla="*/ 6192191 w 7947018"/>
              <a:gd name="connsiteY195" fmla="*/ 6418400 h 6878637"/>
              <a:gd name="connsiteX196" fmla="*/ 6192191 w 7947018"/>
              <a:gd name="connsiteY196" fmla="*/ 6516770 h 6878637"/>
              <a:gd name="connsiteX197" fmla="*/ 6207824 w 7947018"/>
              <a:gd name="connsiteY197" fmla="*/ 6516770 h 6878637"/>
              <a:gd name="connsiteX198" fmla="*/ 6207824 w 7947018"/>
              <a:gd name="connsiteY198" fmla="*/ 6418400 h 6878637"/>
              <a:gd name="connsiteX199" fmla="*/ 5931832 w 7947018"/>
              <a:gd name="connsiteY199" fmla="*/ 6418287 h 6878637"/>
              <a:gd name="connsiteX200" fmla="*/ 5931832 w 7947018"/>
              <a:gd name="connsiteY200" fmla="*/ 6435596 h 6878637"/>
              <a:gd name="connsiteX201" fmla="*/ 5947465 w 7947018"/>
              <a:gd name="connsiteY201" fmla="*/ 6435596 h 6878637"/>
              <a:gd name="connsiteX202" fmla="*/ 5947465 w 7947018"/>
              <a:gd name="connsiteY202" fmla="*/ 6418287 h 6878637"/>
              <a:gd name="connsiteX203" fmla="*/ 5844672 w 7947018"/>
              <a:gd name="connsiteY203" fmla="*/ 6418287 h 6878637"/>
              <a:gd name="connsiteX204" fmla="*/ 5844672 w 7947018"/>
              <a:gd name="connsiteY204" fmla="*/ 6518079 h 6878637"/>
              <a:gd name="connsiteX205" fmla="*/ 5862186 w 7947018"/>
              <a:gd name="connsiteY205" fmla="*/ 6518079 h 6878637"/>
              <a:gd name="connsiteX206" fmla="*/ 5862186 w 7947018"/>
              <a:gd name="connsiteY206" fmla="*/ 6494648 h 6878637"/>
              <a:gd name="connsiteX207" fmla="*/ 5883041 w 7947018"/>
              <a:gd name="connsiteY207" fmla="*/ 6473792 h 6878637"/>
              <a:gd name="connsiteX208" fmla="*/ 5883041 w 7947018"/>
              <a:gd name="connsiteY208" fmla="*/ 6490669 h 6878637"/>
              <a:gd name="connsiteX209" fmla="*/ 5897665 w 7947018"/>
              <a:gd name="connsiteY209" fmla="*/ 6516770 h 6878637"/>
              <a:gd name="connsiteX210" fmla="*/ 5912737 w 7947018"/>
              <a:gd name="connsiteY210" fmla="*/ 6516770 h 6878637"/>
              <a:gd name="connsiteX211" fmla="*/ 5886642 w 7947018"/>
              <a:gd name="connsiteY211" fmla="*/ 6470192 h 6878637"/>
              <a:gd name="connsiteX212" fmla="*/ 5910977 w 7947018"/>
              <a:gd name="connsiteY212" fmla="*/ 6445857 h 6878637"/>
              <a:gd name="connsiteX213" fmla="*/ 5892796 w 7947018"/>
              <a:gd name="connsiteY213" fmla="*/ 6445857 h 6878637"/>
              <a:gd name="connsiteX214" fmla="*/ 5862186 w 7947018"/>
              <a:gd name="connsiteY214" fmla="*/ 6476467 h 6878637"/>
              <a:gd name="connsiteX215" fmla="*/ 5862186 w 7947018"/>
              <a:gd name="connsiteY215" fmla="*/ 6418287 h 6878637"/>
              <a:gd name="connsiteX216" fmla="*/ 6665775 w 7947018"/>
              <a:gd name="connsiteY216" fmla="*/ 5959359 h 6878637"/>
              <a:gd name="connsiteX217" fmla="*/ 6604721 w 7947018"/>
              <a:gd name="connsiteY217" fmla="*/ 5959832 h 6878637"/>
              <a:gd name="connsiteX218" fmla="*/ 6491364 w 7947018"/>
              <a:gd name="connsiteY218" fmla="*/ 6052221 h 6878637"/>
              <a:gd name="connsiteX219" fmla="*/ 6489013 w 7947018"/>
              <a:gd name="connsiteY219" fmla="*/ 6075540 h 6878637"/>
              <a:gd name="connsiteX220" fmla="*/ 6491364 w 7947018"/>
              <a:gd name="connsiteY220" fmla="*/ 6098859 h 6878637"/>
              <a:gd name="connsiteX221" fmla="*/ 6517229 w 7947018"/>
              <a:gd name="connsiteY221" fmla="*/ 6151263 h 6878637"/>
              <a:gd name="connsiteX222" fmla="*/ 6672299 w 7947018"/>
              <a:gd name="connsiteY222" fmla="*/ 6212340 h 6878637"/>
              <a:gd name="connsiteX223" fmla="*/ 6719292 w 7947018"/>
              <a:gd name="connsiteY223" fmla="*/ 6242572 h 6878637"/>
              <a:gd name="connsiteX224" fmla="*/ 6672299 w 7947018"/>
              <a:gd name="connsiteY224" fmla="*/ 6272805 h 6878637"/>
              <a:gd name="connsiteX225" fmla="*/ 6625305 w 7947018"/>
              <a:gd name="connsiteY225" fmla="*/ 6242572 h 6878637"/>
              <a:gd name="connsiteX226" fmla="*/ 6625305 w 7947018"/>
              <a:gd name="connsiteY226" fmla="*/ 6231392 h 6878637"/>
              <a:gd name="connsiteX227" fmla="*/ 6499069 w 7947018"/>
              <a:gd name="connsiteY227" fmla="*/ 6231392 h 6878637"/>
              <a:gd name="connsiteX228" fmla="*/ 6498744 w 7947018"/>
              <a:gd name="connsiteY228" fmla="*/ 6234614 h 6878637"/>
              <a:gd name="connsiteX229" fmla="*/ 6614452 w 7947018"/>
              <a:gd name="connsiteY229" fmla="*/ 6350322 h 6878637"/>
              <a:gd name="connsiteX230" fmla="*/ 6739584 w 7947018"/>
              <a:gd name="connsiteY230" fmla="*/ 6350322 h 6878637"/>
              <a:gd name="connsiteX231" fmla="*/ 6864818 w 7947018"/>
              <a:gd name="connsiteY231" fmla="*/ 6222366 h 6878637"/>
              <a:gd name="connsiteX232" fmla="*/ 6672006 w 7947018"/>
              <a:gd name="connsiteY232" fmla="*/ 6097815 h 6878637"/>
              <a:gd name="connsiteX233" fmla="*/ 6625013 w 7947018"/>
              <a:gd name="connsiteY233" fmla="*/ 6067582 h 6878637"/>
              <a:gd name="connsiteX234" fmla="*/ 6672006 w 7947018"/>
              <a:gd name="connsiteY234" fmla="*/ 6037349 h 6878637"/>
              <a:gd name="connsiteX235" fmla="*/ 6719000 w 7947018"/>
              <a:gd name="connsiteY235" fmla="*/ 6067582 h 6878637"/>
              <a:gd name="connsiteX236" fmla="*/ 6719000 w 7947018"/>
              <a:gd name="connsiteY236" fmla="*/ 6078763 h 6878637"/>
              <a:gd name="connsiteX237" fmla="*/ 6845236 w 7947018"/>
              <a:gd name="connsiteY237" fmla="*/ 6078763 h 6878637"/>
              <a:gd name="connsiteX238" fmla="*/ 6845561 w 7947018"/>
              <a:gd name="connsiteY238" fmla="*/ 6075540 h 6878637"/>
              <a:gd name="connsiteX239" fmla="*/ 6699006 w 7947018"/>
              <a:gd name="connsiteY239" fmla="*/ 5959832 h 6878637"/>
              <a:gd name="connsiteX240" fmla="*/ 5874837 w 7947018"/>
              <a:gd name="connsiteY240" fmla="*/ 5956092 h 6878637"/>
              <a:gd name="connsiteX241" fmla="*/ 5770428 w 7947018"/>
              <a:gd name="connsiteY241" fmla="*/ 6039267 h 6878637"/>
              <a:gd name="connsiteX242" fmla="*/ 5770428 w 7947018"/>
              <a:gd name="connsiteY242" fmla="*/ 5959706 h 6878637"/>
              <a:gd name="connsiteX243" fmla="*/ 5623821 w 7947018"/>
              <a:gd name="connsiteY243" fmla="*/ 5959706 h 6878637"/>
              <a:gd name="connsiteX244" fmla="*/ 5623821 w 7947018"/>
              <a:gd name="connsiteY244" fmla="*/ 6350323 h 6878637"/>
              <a:gd name="connsiteX245" fmla="*/ 5770428 w 7947018"/>
              <a:gd name="connsiteY245" fmla="*/ 6350323 h 6878637"/>
              <a:gd name="connsiteX246" fmla="*/ 5770428 w 7947018"/>
              <a:gd name="connsiteY246" fmla="*/ 6148442 h 6878637"/>
              <a:gd name="connsiteX247" fmla="*/ 5871805 w 7947018"/>
              <a:gd name="connsiteY247" fmla="*/ 6148442 h 6878637"/>
              <a:gd name="connsiteX248" fmla="*/ 5871805 w 7947018"/>
              <a:gd name="connsiteY248" fmla="*/ 6350322 h 6878637"/>
              <a:gd name="connsiteX249" fmla="*/ 6018412 w 7947018"/>
              <a:gd name="connsiteY249" fmla="*/ 6350322 h 6878637"/>
              <a:gd name="connsiteX250" fmla="*/ 6018412 w 7947018"/>
              <a:gd name="connsiteY250" fmla="*/ 6086056 h 6878637"/>
              <a:gd name="connsiteX251" fmla="*/ 5874837 w 7947018"/>
              <a:gd name="connsiteY251" fmla="*/ 5956092 h 6878637"/>
              <a:gd name="connsiteX252" fmla="*/ 6249027 w 7947018"/>
              <a:gd name="connsiteY252" fmla="*/ 5955750 h 6878637"/>
              <a:gd name="connsiteX253" fmla="*/ 6050350 w 7947018"/>
              <a:gd name="connsiteY253" fmla="*/ 6153036 h 6878637"/>
              <a:gd name="connsiteX254" fmla="*/ 6249027 w 7947018"/>
              <a:gd name="connsiteY254" fmla="*/ 6350323 h 6878637"/>
              <a:gd name="connsiteX255" fmla="*/ 6438771 w 7947018"/>
              <a:gd name="connsiteY255" fmla="*/ 6211703 h 6878637"/>
              <a:gd name="connsiteX256" fmla="*/ 6442184 w 7947018"/>
              <a:gd name="connsiteY256" fmla="*/ 6198519 h 6878637"/>
              <a:gd name="connsiteX257" fmla="*/ 6307009 w 7947018"/>
              <a:gd name="connsiteY257" fmla="*/ 6198519 h 6878637"/>
              <a:gd name="connsiteX258" fmla="*/ 6306302 w 7947018"/>
              <a:gd name="connsiteY258" fmla="*/ 6205156 h 6878637"/>
              <a:gd name="connsiteX259" fmla="*/ 6250177 w 7947018"/>
              <a:gd name="connsiteY259" fmla="*/ 6248423 h 6878637"/>
              <a:gd name="connsiteX260" fmla="*/ 6192888 w 7947018"/>
              <a:gd name="connsiteY260" fmla="*/ 6194235 h 6878637"/>
              <a:gd name="connsiteX261" fmla="*/ 6192888 w 7947018"/>
              <a:gd name="connsiteY261" fmla="*/ 6140047 h 6878637"/>
              <a:gd name="connsiteX262" fmla="*/ 6193160 w 7947018"/>
              <a:gd name="connsiteY262" fmla="*/ 6140047 h 6878637"/>
              <a:gd name="connsiteX263" fmla="*/ 6193160 w 7947018"/>
              <a:gd name="connsiteY263" fmla="*/ 6115450 h 6878637"/>
              <a:gd name="connsiteX264" fmla="*/ 6250448 w 7947018"/>
              <a:gd name="connsiteY264" fmla="*/ 6061262 h 6878637"/>
              <a:gd name="connsiteX265" fmla="*/ 6306573 w 7947018"/>
              <a:gd name="connsiteY265" fmla="*/ 6104529 h 6878637"/>
              <a:gd name="connsiteX266" fmla="*/ 6307598 w 7947018"/>
              <a:gd name="connsiteY266" fmla="*/ 6114146 h 6878637"/>
              <a:gd name="connsiteX267" fmla="*/ 6443800 w 7947018"/>
              <a:gd name="connsiteY267" fmla="*/ 6114146 h 6878637"/>
              <a:gd name="connsiteX268" fmla="*/ 6443667 w 7947018"/>
              <a:gd name="connsiteY268" fmla="*/ 6113276 h 6878637"/>
              <a:gd name="connsiteX269" fmla="*/ 6249027 w 7947018"/>
              <a:gd name="connsiteY269" fmla="*/ 5955750 h 6878637"/>
              <a:gd name="connsiteX270" fmla="*/ 5455552 w 7947018"/>
              <a:gd name="connsiteY270" fmla="*/ 5920576 h 6878637"/>
              <a:gd name="connsiteX271" fmla="*/ 5448555 w 7947018"/>
              <a:gd name="connsiteY271" fmla="*/ 5921093 h 6878637"/>
              <a:gd name="connsiteX272" fmla="*/ 5110672 w 7947018"/>
              <a:gd name="connsiteY272" fmla="*/ 6396773 h 6878637"/>
              <a:gd name="connsiteX273" fmla="*/ 5505324 w 7947018"/>
              <a:gd name="connsiteY273" fmla="*/ 6396773 h 6878637"/>
              <a:gd name="connsiteX274" fmla="*/ 5505324 w 7947018"/>
              <a:gd name="connsiteY274" fmla="*/ 6005773 h 6878637"/>
              <a:gd name="connsiteX275" fmla="*/ 5484279 w 7947018"/>
              <a:gd name="connsiteY275" fmla="*/ 5946185 h 6878637"/>
              <a:gd name="connsiteX276" fmla="*/ 5455552 w 7947018"/>
              <a:gd name="connsiteY276" fmla="*/ 5920576 h 6878637"/>
              <a:gd name="connsiteX277" fmla="*/ 5022194 w 7947018"/>
              <a:gd name="connsiteY277" fmla="*/ 5911917 h 6878637"/>
              <a:gd name="connsiteX278" fmla="*/ 5022194 w 7947018"/>
              <a:gd name="connsiteY278" fmla="*/ 6295538 h 6878637"/>
              <a:gd name="connsiteX279" fmla="*/ 5027929 w 7947018"/>
              <a:gd name="connsiteY279" fmla="*/ 6291671 h 6878637"/>
              <a:gd name="connsiteX280" fmla="*/ 5042098 w 7947018"/>
              <a:gd name="connsiteY280" fmla="*/ 6288811 h 6878637"/>
              <a:gd name="connsiteX281" fmla="*/ 5078499 w 7947018"/>
              <a:gd name="connsiteY281" fmla="*/ 6325212 h 6878637"/>
              <a:gd name="connsiteX282" fmla="*/ 5042098 w 7947018"/>
              <a:gd name="connsiteY282" fmla="*/ 6361613 h 6878637"/>
              <a:gd name="connsiteX283" fmla="*/ 5037371 w 7947018"/>
              <a:gd name="connsiteY283" fmla="*/ 6361137 h 6878637"/>
              <a:gd name="connsiteX284" fmla="*/ 5037371 w 7947018"/>
              <a:gd name="connsiteY284" fmla="*/ 6361744 h 6878637"/>
              <a:gd name="connsiteX285" fmla="*/ 5049143 w 7947018"/>
              <a:gd name="connsiteY285" fmla="*/ 6370060 h 6878637"/>
              <a:gd name="connsiteX286" fmla="*/ 5407303 w 7947018"/>
              <a:gd name="connsiteY286" fmla="*/ 5911917 h 6878637"/>
              <a:gd name="connsiteX287" fmla="*/ 5207918 w 7947018"/>
              <a:gd name="connsiteY287" fmla="*/ 0 h 6878637"/>
              <a:gd name="connsiteX288" fmla="*/ 7947018 w 7947018"/>
              <a:gd name="connsiteY288" fmla="*/ 0 h 6878637"/>
              <a:gd name="connsiteX289" fmla="*/ 7947018 w 7947018"/>
              <a:gd name="connsiteY289" fmla="*/ 6878637 h 6878637"/>
              <a:gd name="connsiteX290" fmla="*/ 0 w 7947018"/>
              <a:gd name="connsiteY290" fmla="*/ 6878637 h 6878637"/>
              <a:gd name="connsiteX291" fmla="*/ 100014 w 7947018"/>
              <a:gd name="connsiteY291" fmla="*/ 6853991 h 6878637"/>
              <a:gd name="connsiteX292" fmla="*/ 5043078 w 7947018"/>
              <a:gd name="connsiteY292" fmla="*/ 1496 h 6878637"/>
              <a:gd name="connsiteX293" fmla="*/ 5207918 w 7947018"/>
              <a:gd name="connsiteY293" fmla="*/ 1496 h 68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7947018" h="6878637">
                <a:moveTo>
                  <a:pt x="6094268" y="6510746"/>
                </a:moveTo>
                <a:cubicBezTo>
                  <a:pt x="6105929" y="6510746"/>
                  <a:pt x="6115382" y="6515846"/>
                  <a:pt x="6115382" y="6522136"/>
                </a:cubicBezTo>
                <a:cubicBezTo>
                  <a:pt x="6115382" y="6528427"/>
                  <a:pt x="6105929" y="6533526"/>
                  <a:pt x="6094268" y="6533526"/>
                </a:cubicBezTo>
                <a:cubicBezTo>
                  <a:pt x="6082608" y="6533526"/>
                  <a:pt x="6073155" y="6528427"/>
                  <a:pt x="6073155" y="6522136"/>
                </a:cubicBezTo>
                <a:cubicBezTo>
                  <a:pt x="6073155" y="6515846"/>
                  <a:pt x="6082608" y="6510746"/>
                  <a:pt x="6094268" y="6510746"/>
                </a:cubicBezTo>
                <a:close/>
                <a:moveTo>
                  <a:pt x="6474591" y="6479421"/>
                </a:moveTo>
                <a:lnTo>
                  <a:pt x="6490682" y="6479421"/>
                </a:lnTo>
                <a:lnTo>
                  <a:pt x="6490682" y="6493629"/>
                </a:lnTo>
                <a:cubicBezTo>
                  <a:pt x="6490682" y="6501476"/>
                  <a:pt x="6483478" y="6507837"/>
                  <a:pt x="6474591" y="6507837"/>
                </a:cubicBezTo>
                <a:cubicBezTo>
                  <a:pt x="6465704" y="6507837"/>
                  <a:pt x="6458500" y="6501476"/>
                  <a:pt x="6458500" y="6493629"/>
                </a:cubicBezTo>
                <a:cubicBezTo>
                  <a:pt x="6458500" y="6485782"/>
                  <a:pt x="6465704" y="6479421"/>
                  <a:pt x="6474591" y="6479421"/>
                </a:cubicBezTo>
                <a:close/>
                <a:moveTo>
                  <a:pt x="5784069" y="6479421"/>
                </a:moveTo>
                <a:lnTo>
                  <a:pt x="5800160" y="6479421"/>
                </a:lnTo>
                <a:lnTo>
                  <a:pt x="5800160" y="6493629"/>
                </a:lnTo>
                <a:cubicBezTo>
                  <a:pt x="5800160" y="6501476"/>
                  <a:pt x="5792956" y="6507837"/>
                  <a:pt x="5784069" y="6507837"/>
                </a:cubicBezTo>
                <a:cubicBezTo>
                  <a:pt x="5775182" y="6507837"/>
                  <a:pt x="5767978" y="6501476"/>
                  <a:pt x="5767978" y="6493629"/>
                </a:cubicBezTo>
                <a:cubicBezTo>
                  <a:pt x="5767978" y="6485782"/>
                  <a:pt x="5775182" y="6479421"/>
                  <a:pt x="5784069" y="6479421"/>
                </a:cubicBezTo>
                <a:close/>
                <a:moveTo>
                  <a:pt x="6567161" y="6457415"/>
                </a:moveTo>
                <a:cubicBezTo>
                  <a:pt x="6576566" y="6457415"/>
                  <a:pt x="6584190" y="6467805"/>
                  <a:pt x="6584190" y="6480623"/>
                </a:cubicBezTo>
                <a:cubicBezTo>
                  <a:pt x="6584190" y="6493440"/>
                  <a:pt x="6576566" y="6503830"/>
                  <a:pt x="6567161" y="6503830"/>
                </a:cubicBezTo>
                <a:cubicBezTo>
                  <a:pt x="6557757" y="6503830"/>
                  <a:pt x="6550133" y="6493440"/>
                  <a:pt x="6550133" y="6480623"/>
                </a:cubicBezTo>
                <a:cubicBezTo>
                  <a:pt x="6550133" y="6467805"/>
                  <a:pt x="6557757" y="6457415"/>
                  <a:pt x="6567161" y="6457415"/>
                </a:cubicBezTo>
                <a:close/>
                <a:moveTo>
                  <a:pt x="6654168" y="6456812"/>
                </a:moveTo>
                <a:cubicBezTo>
                  <a:pt x="6663573" y="6456812"/>
                  <a:pt x="6671197" y="6467202"/>
                  <a:pt x="6671197" y="6480020"/>
                </a:cubicBezTo>
                <a:cubicBezTo>
                  <a:pt x="6671197" y="6492837"/>
                  <a:pt x="6663573" y="6503227"/>
                  <a:pt x="6654168" y="6503227"/>
                </a:cubicBezTo>
                <a:cubicBezTo>
                  <a:pt x="6644763" y="6503227"/>
                  <a:pt x="6637140" y="6492837"/>
                  <a:pt x="6637140" y="6480020"/>
                </a:cubicBezTo>
                <a:cubicBezTo>
                  <a:pt x="6637140" y="6467202"/>
                  <a:pt x="6644763" y="6456812"/>
                  <a:pt x="6654168" y="6456812"/>
                </a:cubicBezTo>
                <a:close/>
                <a:moveTo>
                  <a:pt x="6738798" y="6453142"/>
                </a:moveTo>
                <a:cubicBezTo>
                  <a:pt x="6749614" y="6452295"/>
                  <a:pt x="6753562" y="6461447"/>
                  <a:pt x="6753562" y="6471245"/>
                </a:cubicBezTo>
                <a:lnTo>
                  <a:pt x="6753486" y="6471629"/>
                </a:lnTo>
                <a:lnTo>
                  <a:pt x="6721200" y="6471987"/>
                </a:lnTo>
                <a:cubicBezTo>
                  <a:pt x="6721923" y="6457128"/>
                  <a:pt x="6727982" y="6453989"/>
                  <a:pt x="6738798" y="6453142"/>
                </a:cubicBezTo>
                <a:close/>
                <a:moveTo>
                  <a:pt x="6091412" y="6452565"/>
                </a:moveTo>
                <a:cubicBezTo>
                  <a:pt x="6098498" y="6452565"/>
                  <a:pt x="6104243" y="6457664"/>
                  <a:pt x="6104243" y="6463955"/>
                </a:cubicBezTo>
                <a:cubicBezTo>
                  <a:pt x="6104243" y="6470245"/>
                  <a:pt x="6098498" y="6475345"/>
                  <a:pt x="6091412" y="6475345"/>
                </a:cubicBezTo>
                <a:cubicBezTo>
                  <a:pt x="6084325" y="6475345"/>
                  <a:pt x="6078580" y="6470245"/>
                  <a:pt x="6078580" y="6463955"/>
                </a:cubicBezTo>
                <a:cubicBezTo>
                  <a:pt x="6078580" y="6457664"/>
                  <a:pt x="6084325" y="6452565"/>
                  <a:pt x="6091412" y="6452565"/>
                </a:cubicBezTo>
                <a:close/>
                <a:moveTo>
                  <a:pt x="5931832" y="6445857"/>
                </a:moveTo>
                <a:lnTo>
                  <a:pt x="5931832" y="6516770"/>
                </a:lnTo>
                <a:lnTo>
                  <a:pt x="5947465" y="6516770"/>
                </a:lnTo>
                <a:lnTo>
                  <a:pt x="5947465" y="6445857"/>
                </a:lnTo>
                <a:close/>
                <a:moveTo>
                  <a:pt x="6570649" y="6443512"/>
                </a:moveTo>
                <a:cubicBezTo>
                  <a:pt x="6567092" y="6443562"/>
                  <a:pt x="6563549" y="6444240"/>
                  <a:pt x="6560148" y="6445496"/>
                </a:cubicBezTo>
                <a:lnTo>
                  <a:pt x="6551624" y="6450322"/>
                </a:lnTo>
                <a:lnTo>
                  <a:pt x="6551624" y="6444275"/>
                </a:lnTo>
                <a:lnTo>
                  <a:pt x="6535992" y="6444275"/>
                </a:lnTo>
                <a:lnTo>
                  <a:pt x="6535992" y="6540613"/>
                </a:lnTo>
                <a:lnTo>
                  <a:pt x="6551624" y="6540613"/>
                </a:lnTo>
                <a:lnTo>
                  <a:pt x="6551624" y="6514261"/>
                </a:lnTo>
                <a:lnTo>
                  <a:pt x="6560248" y="6518010"/>
                </a:lnTo>
                <a:cubicBezTo>
                  <a:pt x="6567391" y="6519640"/>
                  <a:pt x="6575159" y="6518633"/>
                  <a:pt x="6582337" y="6514710"/>
                </a:cubicBezTo>
                <a:cubicBezTo>
                  <a:pt x="6594300" y="6508173"/>
                  <a:pt x="6602245" y="6494788"/>
                  <a:pt x="6602762" y="6480299"/>
                </a:cubicBezTo>
                <a:cubicBezTo>
                  <a:pt x="6603335" y="6464237"/>
                  <a:pt x="6594684" y="6450173"/>
                  <a:pt x="6581226" y="6445291"/>
                </a:cubicBezTo>
                <a:cubicBezTo>
                  <a:pt x="6577775" y="6444039"/>
                  <a:pt x="6574205" y="6443462"/>
                  <a:pt x="6570649" y="6443512"/>
                </a:cubicBezTo>
                <a:close/>
                <a:moveTo>
                  <a:pt x="6657656" y="6442909"/>
                </a:moveTo>
                <a:cubicBezTo>
                  <a:pt x="6654099" y="6442959"/>
                  <a:pt x="6650555" y="6443637"/>
                  <a:pt x="6647155" y="6444893"/>
                </a:cubicBezTo>
                <a:lnTo>
                  <a:pt x="6638631" y="6449719"/>
                </a:lnTo>
                <a:lnTo>
                  <a:pt x="6638631" y="6443673"/>
                </a:lnTo>
                <a:lnTo>
                  <a:pt x="6622998" y="6443672"/>
                </a:lnTo>
                <a:lnTo>
                  <a:pt x="6622998" y="6540010"/>
                </a:lnTo>
                <a:lnTo>
                  <a:pt x="6638631" y="6540010"/>
                </a:lnTo>
                <a:lnTo>
                  <a:pt x="6638631" y="6513658"/>
                </a:lnTo>
                <a:lnTo>
                  <a:pt x="6647254" y="6517407"/>
                </a:lnTo>
                <a:cubicBezTo>
                  <a:pt x="6654398" y="6519037"/>
                  <a:pt x="6662166" y="6518030"/>
                  <a:pt x="6669344" y="6514107"/>
                </a:cubicBezTo>
                <a:cubicBezTo>
                  <a:pt x="6681307" y="6507570"/>
                  <a:pt x="6689252" y="6494185"/>
                  <a:pt x="6689768" y="6479696"/>
                </a:cubicBezTo>
                <a:cubicBezTo>
                  <a:pt x="6690342" y="6463634"/>
                  <a:pt x="6681691" y="6449570"/>
                  <a:pt x="6668233" y="6444688"/>
                </a:cubicBezTo>
                <a:cubicBezTo>
                  <a:pt x="6664782" y="6443436"/>
                  <a:pt x="6661212" y="6442859"/>
                  <a:pt x="6657656" y="6442909"/>
                </a:cubicBezTo>
                <a:close/>
                <a:moveTo>
                  <a:pt x="6737412" y="6442547"/>
                </a:moveTo>
                <a:cubicBezTo>
                  <a:pt x="6711845" y="6443290"/>
                  <a:pt x="6702597" y="6466855"/>
                  <a:pt x="6703215" y="6479659"/>
                </a:cubicBezTo>
                <a:cubicBezTo>
                  <a:pt x="6703834" y="6492462"/>
                  <a:pt x="6707880" y="6520689"/>
                  <a:pt x="6741123" y="6519368"/>
                </a:cubicBezTo>
                <a:cubicBezTo>
                  <a:pt x="6757710" y="6518709"/>
                  <a:pt x="6767413" y="6502850"/>
                  <a:pt x="6770729" y="6498879"/>
                </a:cubicBezTo>
                <a:lnTo>
                  <a:pt x="6757306" y="6492947"/>
                </a:lnTo>
                <a:cubicBezTo>
                  <a:pt x="6755217" y="6504666"/>
                  <a:pt x="6731972" y="6515643"/>
                  <a:pt x="6720976" y="6490247"/>
                </a:cubicBezTo>
                <a:lnTo>
                  <a:pt x="6720698" y="6490247"/>
                </a:lnTo>
                <a:lnTo>
                  <a:pt x="6720698" y="6482965"/>
                </a:lnTo>
                <a:lnTo>
                  <a:pt x="6771301" y="6482965"/>
                </a:lnTo>
                <a:lnTo>
                  <a:pt x="6771608" y="6479659"/>
                </a:lnTo>
                <a:cubicBezTo>
                  <a:pt x="6771608" y="6459163"/>
                  <a:pt x="6762978" y="6441805"/>
                  <a:pt x="6737412" y="6442547"/>
                </a:cubicBezTo>
                <a:close/>
                <a:moveTo>
                  <a:pt x="5709473" y="6442486"/>
                </a:moveTo>
                <a:cubicBezTo>
                  <a:pt x="5697377" y="6443383"/>
                  <a:pt x="5685002" y="6451099"/>
                  <a:pt x="5684040" y="6460765"/>
                </a:cubicBezTo>
                <a:cubicBezTo>
                  <a:pt x="5675757" y="6429708"/>
                  <a:pt x="5645205" y="6446529"/>
                  <a:pt x="5641375" y="6451103"/>
                </a:cubicBezTo>
                <a:lnTo>
                  <a:pt x="5641375" y="6444775"/>
                </a:lnTo>
                <a:lnTo>
                  <a:pt x="5622659" y="6444775"/>
                </a:lnTo>
                <a:lnTo>
                  <a:pt x="5622659" y="6518079"/>
                </a:lnTo>
                <a:lnTo>
                  <a:pt x="5641375" y="6518079"/>
                </a:lnTo>
                <a:lnTo>
                  <a:pt x="5641375" y="6464621"/>
                </a:lnTo>
                <a:cubicBezTo>
                  <a:pt x="5644400" y="6461652"/>
                  <a:pt x="5657446" y="6450889"/>
                  <a:pt x="5668266" y="6464621"/>
                </a:cubicBezTo>
                <a:lnTo>
                  <a:pt x="5668266" y="6518079"/>
                </a:lnTo>
                <a:lnTo>
                  <a:pt x="5686982" y="6518079"/>
                </a:lnTo>
                <a:lnTo>
                  <a:pt x="5686982" y="6464621"/>
                </a:lnTo>
                <a:cubicBezTo>
                  <a:pt x="5698054" y="6450889"/>
                  <a:pt x="5712095" y="6457199"/>
                  <a:pt x="5714631" y="6464621"/>
                </a:cubicBezTo>
                <a:lnTo>
                  <a:pt x="5714631" y="6518079"/>
                </a:lnTo>
                <a:lnTo>
                  <a:pt x="5733346" y="6518079"/>
                </a:lnTo>
                <a:lnTo>
                  <a:pt x="5733235" y="6465126"/>
                </a:lnTo>
                <a:cubicBezTo>
                  <a:pt x="5733387" y="6447512"/>
                  <a:pt x="5721569" y="6441589"/>
                  <a:pt x="5709473" y="6442486"/>
                </a:cubicBezTo>
                <a:close/>
                <a:moveTo>
                  <a:pt x="6837509" y="6442467"/>
                </a:moveTo>
                <a:cubicBezTo>
                  <a:pt x="6835109" y="6442250"/>
                  <a:pt x="6832898" y="6442456"/>
                  <a:pt x="6831282" y="6442524"/>
                </a:cubicBezTo>
                <a:cubicBezTo>
                  <a:pt x="6824819" y="6442799"/>
                  <a:pt x="6813009" y="6448543"/>
                  <a:pt x="6809354" y="6462112"/>
                </a:cubicBezTo>
                <a:lnTo>
                  <a:pt x="6809354" y="6445857"/>
                </a:lnTo>
                <a:lnTo>
                  <a:pt x="6793721" y="6445857"/>
                </a:lnTo>
                <a:lnTo>
                  <a:pt x="6793721" y="6516770"/>
                </a:lnTo>
                <a:lnTo>
                  <a:pt x="6809354" y="6516770"/>
                </a:lnTo>
                <a:lnTo>
                  <a:pt x="6809354" y="6471741"/>
                </a:lnTo>
                <a:cubicBezTo>
                  <a:pt x="6814093" y="6462320"/>
                  <a:pt x="6824023" y="6449618"/>
                  <a:pt x="6837789" y="6460242"/>
                </a:cubicBezTo>
                <a:lnTo>
                  <a:pt x="6837726" y="6489939"/>
                </a:lnTo>
                <a:lnTo>
                  <a:pt x="6837726" y="6516770"/>
                </a:lnTo>
                <a:lnTo>
                  <a:pt x="6853358" y="6516770"/>
                </a:lnTo>
                <a:cubicBezTo>
                  <a:pt x="6853354" y="6503304"/>
                  <a:pt x="6853349" y="6489837"/>
                  <a:pt x="6853344" y="6476370"/>
                </a:cubicBezTo>
                <a:cubicBezTo>
                  <a:pt x="6853349" y="6474567"/>
                  <a:pt x="6853324" y="6473939"/>
                  <a:pt x="6853358" y="6470959"/>
                </a:cubicBezTo>
                <a:cubicBezTo>
                  <a:pt x="6853630" y="6447575"/>
                  <a:pt x="6844712" y="6443118"/>
                  <a:pt x="6837509" y="6442467"/>
                </a:cubicBezTo>
                <a:close/>
                <a:moveTo>
                  <a:pt x="6018243" y="6442102"/>
                </a:moveTo>
                <a:cubicBezTo>
                  <a:pt x="6015842" y="6441885"/>
                  <a:pt x="6013632" y="6442091"/>
                  <a:pt x="6012016" y="6442159"/>
                </a:cubicBezTo>
                <a:cubicBezTo>
                  <a:pt x="6005553" y="6442435"/>
                  <a:pt x="5993743" y="6448178"/>
                  <a:pt x="5990088" y="6461747"/>
                </a:cubicBezTo>
                <a:lnTo>
                  <a:pt x="5990088" y="6445492"/>
                </a:lnTo>
                <a:lnTo>
                  <a:pt x="5974455" y="6445492"/>
                </a:lnTo>
                <a:lnTo>
                  <a:pt x="5974455" y="6516406"/>
                </a:lnTo>
                <a:lnTo>
                  <a:pt x="5990088" y="6516406"/>
                </a:lnTo>
                <a:lnTo>
                  <a:pt x="5990088" y="6471377"/>
                </a:lnTo>
                <a:cubicBezTo>
                  <a:pt x="5994827" y="6461955"/>
                  <a:pt x="6004757" y="6449253"/>
                  <a:pt x="6018523" y="6459877"/>
                </a:cubicBezTo>
                <a:lnTo>
                  <a:pt x="6018460" y="6489574"/>
                </a:lnTo>
                <a:lnTo>
                  <a:pt x="6018460" y="6516406"/>
                </a:lnTo>
                <a:lnTo>
                  <a:pt x="6034092" y="6516406"/>
                </a:lnTo>
                <a:cubicBezTo>
                  <a:pt x="6034087" y="6502939"/>
                  <a:pt x="6034083" y="6489472"/>
                  <a:pt x="6034078" y="6476006"/>
                </a:cubicBezTo>
                <a:cubicBezTo>
                  <a:pt x="6034083" y="6474202"/>
                  <a:pt x="6034058" y="6473574"/>
                  <a:pt x="6034092" y="6470594"/>
                </a:cubicBezTo>
                <a:cubicBezTo>
                  <a:pt x="6034364" y="6447210"/>
                  <a:pt x="6025446" y="6442753"/>
                  <a:pt x="6018243" y="6442102"/>
                </a:cubicBezTo>
                <a:close/>
                <a:moveTo>
                  <a:pt x="6471870" y="6440785"/>
                </a:moveTo>
                <a:cubicBezTo>
                  <a:pt x="6455231" y="6443476"/>
                  <a:pt x="6445198" y="6458287"/>
                  <a:pt x="6443923" y="6462405"/>
                </a:cubicBezTo>
                <a:lnTo>
                  <a:pt x="6457209" y="6466474"/>
                </a:lnTo>
                <a:cubicBezTo>
                  <a:pt x="6458466" y="6454247"/>
                  <a:pt x="6491742" y="6444630"/>
                  <a:pt x="6492996" y="6472099"/>
                </a:cubicBezTo>
                <a:lnTo>
                  <a:pt x="6467037" y="6472099"/>
                </a:lnTo>
                <a:cubicBezTo>
                  <a:pt x="6452701" y="6472099"/>
                  <a:pt x="6441079" y="6482361"/>
                  <a:pt x="6441079" y="6495020"/>
                </a:cubicBezTo>
                <a:lnTo>
                  <a:pt x="6441078" y="6495020"/>
                </a:lnTo>
                <a:cubicBezTo>
                  <a:pt x="6441078" y="6507678"/>
                  <a:pt x="6452700" y="6517940"/>
                  <a:pt x="6467037" y="6517940"/>
                </a:cubicBezTo>
                <a:cubicBezTo>
                  <a:pt x="6481374" y="6517940"/>
                  <a:pt x="6492996" y="6507678"/>
                  <a:pt x="6492996" y="6495020"/>
                </a:cubicBezTo>
                <a:lnTo>
                  <a:pt x="6492996" y="6516770"/>
                </a:lnTo>
                <a:lnTo>
                  <a:pt x="6508628" y="6516770"/>
                </a:lnTo>
                <a:cubicBezTo>
                  <a:pt x="6508582" y="6497158"/>
                  <a:pt x="6508924" y="6494836"/>
                  <a:pt x="6509260" y="6468955"/>
                </a:cubicBezTo>
                <a:cubicBezTo>
                  <a:pt x="6509596" y="6443073"/>
                  <a:pt x="6481854" y="6439170"/>
                  <a:pt x="6471870" y="6440785"/>
                </a:cubicBezTo>
                <a:close/>
                <a:moveTo>
                  <a:pt x="5781348" y="6440785"/>
                </a:moveTo>
                <a:cubicBezTo>
                  <a:pt x="5764709" y="6443476"/>
                  <a:pt x="5754676" y="6458287"/>
                  <a:pt x="5753401" y="6462405"/>
                </a:cubicBezTo>
                <a:lnTo>
                  <a:pt x="5766687" y="6466474"/>
                </a:lnTo>
                <a:cubicBezTo>
                  <a:pt x="5767944" y="6454247"/>
                  <a:pt x="5801220" y="6444630"/>
                  <a:pt x="5802474" y="6472099"/>
                </a:cubicBezTo>
                <a:lnTo>
                  <a:pt x="5776515" y="6472099"/>
                </a:lnTo>
                <a:cubicBezTo>
                  <a:pt x="5762179" y="6472099"/>
                  <a:pt x="5750557" y="6482361"/>
                  <a:pt x="5750557" y="6495020"/>
                </a:cubicBezTo>
                <a:cubicBezTo>
                  <a:pt x="5750557" y="6507678"/>
                  <a:pt x="5762179" y="6517940"/>
                  <a:pt x="5776515" y="6517940"/>
                </a:cubicBezTo>
                <a:cubicBezTo>
                  <a:pt x="5790852" y="6517940"/>
                  <a:pt x="5802474" y="6507678"/>
                  <a:pt x="5802474" y="6495020"/>
                </a:cubicBezTo>
                <a:lnTo>
                  <a:pt x="5802474" y="6516770"/>
                </a:lnTo>
                <a:lnTo>
                  <a:pt x="5818106" y="6516770"/>
                </a:lnTo>
                <a:cubicBezTo>
                  <a:pt x="5818061" y="6497158"/>
                  <a:pt x="5818402" y="6494836"/>
                  <a:pt x="5818738" y="6468955"/>
                </a:cubicBezTo>
                <a:cubicBezTo>
                  <a:pt x="5819074" y="6443073"/>
                  <a:pt x="5791332" y="6439170"/>
                  <a:pt x="5781348" y="6440785"/>
                </a:cubicBezTo>
                <a:close/>
                <a:moveTo>
                  <a:pt x="6127982" y="6428538"/>
                </a:moveTo>
                <a:cubicBezTo>
                  <a:pt x="6121790" y="6428081"/>
                  <a:pt x="6115729" y="6430634"/>
                  <a:pt x="6111409" y="6435517"/>
                </a:cubicBezTo>
                <a:cubicBezTo>
                  <a:pt x="6109498" y="6437676"/>
                  <a:pt x="6108009" y="6440201"/>
                  <a:pt x="6106998" y="6442938"/>
                </a:cubicBezTo>
                <a:lnTo>
                  <a:pt x="6106732" y="6444434"/>
                </a:lnTo>
                <a:lnTo>
                  <a:pt x="6102821" y="6442320"/>
                </a:lnTo>
                <a:cubicBezTo>
                  <a:pt x="6099348" y="6441142"/>
                  <a:pt x="6095529" y="6440491"/>
                  <a:pt x="6091521" y="6440491"/>
                </a:cubicBezTo>
                <a:cubicBezTo>
                  <a:pt x="6075487" y="6440491"/>
                  <a:pt x="6062489" y="6450912"/>
                  <a:pt x="6062489" y="6463767"/>
                </a:cubicBezTo>
                <a:cubicBezTo>
                  <a:pt x="6062489" y="6466980"/>
                  <a:pt x="6063302" y="6470042"/>
                  <a:pt x="6064770" y="6472827"/>
                </a:cubicBezTo>
                <a:lnTo>
                  <a:pt x="6068960" y="6477808"/>
                </a:lnTo>
                <a:lnTo>
                  <a:pt x="6063059" y="6481961"/>
                </a:lnTo>
                <a:cubicBezTo>
                  <a:pt x="6058120" y="6487830"/>
                  <a:pt x="6057523" y="6495829"/>
                  <a:pt x="6061544" y="6502254"/>
                </a:cubicBezTo>
                <a:cubicBezTo>
                  <a:pt x="6062440" y="6503686"/>
                  <a:pt x="6063530" y="6504981"/>
                  <a:pt x="6064772" y="6506118"/>
                </a:cubicBezTo>
                <a:lnTo>
                  <a:pt x="6066896" y="6507611"/>
                </a:lnTo>
                <a:lnTo>
                  <a:pt x="6064985" y="6509123"/>
                </a:lnTo>
                <a:cubicBezTo>
                  <a:pt x="6061140" y="6512838"/>
                  <a:pt x="6058895" y="6517316"/>
                  <a:pt x="6058895" y="6522136"/>
                </a:cubicBezTo>
                <a:cubicBezTo>
                  <a:pt x="6058895" y="6534991"/>
                  <a:pt x="6074859" y="6545412"/>
                  <a:pt x="6094550" y="6545412"/>
                </a:cubicBezTo>
                <a:cubicBezTo>
                  <a:pt x="6114242" y="6545412"/>
                  <a:pt x="6130206" y="6534991"/>
                  <a:pt x="6130206" y="6522136"/>
                </a:cubicBezTo>
                <a:cubicBezTo>
                  <a:pt x="6130206" y="6509282"/>
                  <a:pt x="6114242" y="6498861"/>
                  <a:pt x="6094550" y="6498861"/>
                </a:cubicBezTo>
                <a:cubicBezTo>
                  <a:pt x="6089628" y="6498861"/>
                  <a:pt x="6084938" y="6499512"/>
                  <a:pt x="6080672" y="6500690"/>
                </a:cubicBezTo>
                <a:cubicBezTo>
                  <a:pt x="6071985" y="6497387"/>
                  <a:pt x="6075917" y="6487032"/>
                  <a:pt x="6080220" y="6485213"/>
                </a:cubicBezTo>
                <a:cubicBezTo>
                  <a:pt x="6083694" y="6486391"/>
                  <a:pt x="6087512" y="6487042"/>
                  <a:pt x="6091521" y="6487042"/>
                </a:cubicBezTo>
                <a:cubicBezTo>
                  <a:pt x="6107555" y="6487042"/>
                  <a:pt x="6120552" y="6476621"/>
                  <a:pt x="6120552" y="6463767"/>
                </a:cubicBezTo>
                <a:cubicBezTo>
                  <a:pt x="6120552" y="6460553"/>
                  <a:pt x="6119740" y="6457491"/>
                  <a:pt x="6118271" y="6454707"/>
                </a:cubicBezTo>
                <a:lnTo>
                  <a:pt x="6115685" y="6451631"/>
                </a:lnTo>
                <a:lnTo>
                  <a:pt x="6116240" y="6451631"/>
                </a:lnTo>
                <a:cubicBezTo>
                  <a:pt x="6116240" y="6448606"/>
                  <a:pt x="6117167" y="6445686"/>
                  <a:pt x="6118846" y="6443425"/>
                </a:cubicBezTo>
                <a:cubicBezTo>
                  <a:pt x="6120981" y="6440548"/>
                  <a:pt x="6124114" y="6439026"/>
                  <a:pt x="6127320" y="6439308"/>
                </a:cubicBezTo>
                <a:close/>
                <a:moveTo>
                  <a:pt x="6227237" y="6419709"/>
                </a:moveTo>
                <a:lnTo>
                  <a:pt x="6227237" y="6432408"/>
                </a:lnTo>
                <a:lnTo>
                  <a:pt x="6254177" y="6432408"/>
                </a:lnTo>
                <a:lnTo>
                  <a:pt x="6254177" y="6518079"/>
                </a:lnTo>
                <a:lnTo>
                  <a:pt x="6269810" y="6518079"/>
                </a:lnTo>
                <a:lnTo>
                  <a:pt x="6269810" y="6432408"/>
                </a:lnTo>
                <a:lnTo>
                  <a:pt x="6298213" y="6432408"/>
                </a:lnTo>
                <a:lnTo>
                  <a:pt x="6298213" y="6419709"/>
                </a:lnTo>
                <a:close/>
                <a:moveTo>
                  <a:pt x="6359450" y="6419708"/>
                </a:moveTo>
                <a:lnTo>
                  <a:pt x="6359450" y="6518078"/>
                </a:lnTo>
                <a:lnTo>
                  <a:pt x="6375083" y="6518078"/>
                </a:lnTo>
                <a:lnTo>
                  <a:pt x="6375083" y="6471527"/>
                </a:lnTo>
                <a:cubicBezTo>
                  <a:pt x="6378283" y="6458153"/>
                  <a:pt x="6401727" y="6447308"/>
                  <a:pt x="6404204" y="6471527"/>
                </a:cubicBezTo>
                <a:lnTo>
                  <a:pt x="6404204" y="6518352"/>
                </a:lnTo>
                <a:lnTo>
                  <a:pt x="6419837" y="6518352"/>
                </a:lnTo>
                <a:cubicBezTo>
                  <a:pt x="6419746" y="6497972"/>
                  <a:pt x="6419656" y="6477592"/>
                  <a:pt x="6419566" y="6457212"/>
                </a:cubicBezTo>
                <a:cubicBezTo>
                  <a:pt x="6418836" y="6452895"/>
                  <a:pt x="6408346" y="6424720"/>
                  <a:pt x="6375083" y="6452936"/>
                </a:cubicBezTo>
                <a:lnTo>
                  <a:pt x="6375083" y="6419708"/>
                </a:lnTo>
                <a:close/>
                <a:moveTo>
                  <a:pt x="6192191" y="6418400"/>
                </a:moveTo>
                <a:lnTo>
                  <a:pt x="6192191" y="6516770"/>
                </a:lnTo>
                <a:lnTo>
                  <a:pt x="6207824" y="6516770"/>
                </a:lnTo>
                <a:lnTo>
                  <a:pt x="6207824" y="6418400"/>
                </a:lnTo>
                <a:close/>
                <a:moveTo>
                  <a:pt x="5931832" y="6418287"/>
                </a:moveTo>
                <a:lnTo>
                  <a:pt x="5931832" y="6435596"/>
                </a:lnTo>
                <a:lnTo>
                  <a:pt x="5947465" y="6435596"/>
                </a:lnTo>
                <a:lnTo>
                  <a:pt x="5947465" y="6418287"/>
                </a:lnTo>
                <a:close/>
                <a:moveTo>
                  <a:pt x="5844672" y="6418287"/>
                </a:moveTo>
                <a:lnTo>
                  <a:pt x="5844672" y="6518079"/>
                </a:lnTo>
                <a:lnTo>
                  <a:pt x="5862186" y="6518079"/>
                </a:lnTo>
                <a:lnTo>
                  <a:pt x="5862186" y="6494648"/>
                </a:lnTo>
                <a:lnTo>
                  <a:pt x="5883041" y="6473792"/>
                </a:lnTo>
                <a:lnTo>
                  <a:pt x="5883041" y="6490669"/>
                </a:lnTo>
                <a:lnTo>
                  <a:pt x="5897665" y="6516770"/>
                </a:lnTo>
                <a:lnTo>
                  <a:pt x="5912737" y="6516770"/>
                </a:lnTo>
                <a:lnTo>
                  <a:pt x="5886642" y="6470192"/>
                </a:lnTo>
                <a:lnTo>
                  <a:pt x="5910977" y="6445857"/>
                </a:lnTo>
                <a:lnTo>
                  <a:pt x="5892796" y="6445857"/>
                </a:lnTo>
                <a:lnTo>
                  <a:pt x="5862186" y="6476467"/>
                </a:lnTo>
                <a:lnTo>
                  <a:pt x="5862186" y="6418287"/>
                </a:lnTo>
                <a:close/>
                <a:moveTo>
                  <a:pt x="6665775" y="5959359"/>
                </a:moveTo>
                <a:lnTo>
                  <a:pt x="6604721" y="5959832"/>
                </a:lnTo>
                <a:cubicBezTo>
                  <a:pt x="6548805" y="5959832"/>
                  <a:pt x="6502153" y="5999495"/>
                  <a:pt x="6491364" y="6052221"/>
                </a:cubicBezTo>
                <a:lnTo>
                  <a:pt x="6489013" y="6075540"/>
                </a:lnTo>
                <a:lnTo>
                  <a:pt x="6491364" y="6098859"/>
                </a:lnTo>
                <a:cubicBezTo>
                  <a:pt x="6495410" y="6118632"/>
                  <a:pt x="6504499" y="6136567"/>
                  <a:pt x="6517229" y="6151263"/>
                </a:cubicBezTo>
                <a:cubicBezTo>
                  <a:pt x="6547384" y="6193311"/>
                  <a:pt x="6638622" y="6197121"/>
                  <a:pt x="6672299" y="6212340"/>
                </a:cubicBezTo>
                <a:cubicBezTo>
                  <a:pt x="6698253" y="6212340"/>
                  <a:pt x="6719292" y="6225875"/>
                  <a:pt x="6719292" y="6242572"/>
                </a:cubicBezTo>
                <a:cubicBezTo>
                  <a:pt x="6719292" y="6259270"/>
                  <a:pt x="6698253" y="6272805"/>
                  <a:pt x="6672299" y="6272805"/>
                </a:cubicBezTo>
                <a:cubicBezTo>
                  <a:pt x="6646345" y="6272805"/>
                  <a:pt x="6625305" y="6259270"/>
                  <a:pt x="6625305" y="6242572"/>
                </a:cubicBezTo>
                <a:lnTo>
                  <a:pt x="6625305" y="6231392"/>
                </a:lnTo>
                <a:lnTo>
                  <a:pt x="6499069" y="6231392"/>
                </a:lnTo>
                <a:lnTo>
                  <a:pt x="6498744" y="6234614"/>
                </a:lnTo>
                <a:cubicBezTo>
                  <a:pt x="6498744" y="6298518"/>
                  <a:pt x="6550548" y="6350322"/>
                  <a:pt x="6614452" y="6350322"/>
                </a:cubicBezTo>
                <a:cubicBezTo>
                  <a:pt x="6656163" y="6350322"/>
                  <a:pt x="6672168" y="6358891"/>
                  <a:pt x="6739584" y="6350322"/>
                </a:cubicBezTo>
                <a:cubicBezTo>
                  <a:pt x="6772710" y="6351218"/>
                  <a:pt x="6861655" y="6324412"/>
                  <a:pt x="6864818" y="6222366"/>
                </a:cubicBezTo>
                <a:cubicBezTo>
                  <a:pt x="6868500" y="6103601"/>
                  <a:pt x="6709025" y="6105241"/>
                  <a:pt x="6672006" y="6097815"/>
                </a:cubicBezTo>
                <a:cubicBezTo>
                  <a:pt x="6640609" y="6091011"/>
                  <a:pt x="6625013" y="6084279"/>
                  <a:pt x="6625013" y="6067582"/>
                </a:cubicBezTo>
                <a:cubicBezTo>
                  <a:pt x="6625013" y="6050885"/>
                  <a:pt x="6646052" y="6037349"/>
                  <a:pt x="6672006" y="6037349"/>
                </a:cubicBezTo>
                <a:cubicBezTo>
                  <a:pt x="6697960" y="6037349"/>
                  <a:pt x="6719000" y="6050885"/>
                  <a:pt x="6719000" y="6067582"/>
                </a:cubicBezTo>
                <a:lnTo>
                  <a:pt x="6719000" y="6078763"/>
                </a:lnTo>
                <a:lnTo>
                  <a:pt x="6845236" y="6078763"/>
                </a:lnTo>
                <a:lnTo>
                  <a:pt x="6845561" y="6075540"/>
                </a:lnTo>
                <a:cubicBezTo>
                  <a:pt x="6845561" y="6011636"/>
                  <a:pt x="6762910" y="5959832"/>
                  <a:pt x="6699006" y="5959832"/>
                </a:cubicBezTo>
                <a:close/>
                <a:moveTo>
                  <a:pt x="5874837" y="5956092"/>
                </a:moveTo>
                <a:cubicBezTo>
                  <a:pt x="5821939" y="5959563"/>
                  <a:pt x="5773886" y="5989323"/>
                  <a:pt x="5770428" y="6039267"/>
                </a:cubicBezTo>
                <a:lnTo>
                  <a:pt x="5770428" y="5959706"/>
                </a:lnTo>
                <a:lnTo>
                  <a:pt x="5623821" y="5959706"/>
                </a:lnTo>
                <a:lnTo>
                  <a:pt x="5623821" y="6350323"/>
                </a:lnTo>
                <a:lnTo>
                  <a:pt x="5770428" y="6350323"/>
                </a:lnTo>
                <a:lnTo>
                  <a:pt x="5770428" y="6148442"/>
                </a:lnTo>
                <a:cubicBezTo>
                  <a:pt x="5770198" y="6061347"/>
                  <a:pt x="5872034" y="6031408"/>
                  <a:pt x="5871805" y="6148442"/>
                </a:cubicBezTo>
                <a:lnTo>
                  <a:pt x="5871805" y="6350322"/>
                </a:lnTo>
                <a:lnTo>
                  <a:pt x="6018412" y="6350322"/>
                </a:lnTo>
                <a:lnTo>
                  <a:pt x="6018412" y="6086056"/>
                </a:lnTo>
                <a:cubicBezTo>
                  <a:pt x="6018868" y="5990624"/>
                  <a:pt x="5942848" y="5951629"/>
                  <a:pt x="5874837" y="5956092"/>
                </a:cubicBezTo>
                <a:close/>
                <a:moveTo>
                  <a:pt x="6249027" y="5955750"/>
                </a:moveTo>
                <a:cubicBezTo>
                  <a:pt x="6139300" y="5955750"/>
                  <a:pt x="6050350" y="6044078"/>
                  <a:pt x="6050350" y="6153036"/>
                </a:cubicBezTo>
                <a:cubicBezTo>
                  <a:pt x="6050350" y="6261994"/>
                  <a:pt x="6139300" y="6350323"/>
                  <a:pt x="6249027" y="6350323"/>
                </a:cubicBezTo>
                <a:cubicBezTo>
                  <a:pt x="6338179" y="6350323"/>
                  <a:pt x="6413616" y="6292012"/>
                  <a:pt x="6438771" y="6211703"/>
                </a:cubicBezTo>
                <a:lnTo>
                  <a:pt x="6442184" y="6198519"/>
                </a:lnTo>
                <a:lnTo>
                  <a:pt x="6307009" y="6198519"/>
                </a:lnTo>
                <a:lnTo>
                  <a:pt x="6306302" y="6205156"/>
                </a:lnTo>
                <a:cubicBezTo>
                  <a:pt x="6300960" y="6229848"/>
                  <a:pt x="6277862" y="6248423"/>
                  <a:pt x="6250177" y="6248423"/>
                </a:cubicBezTo>
                <a:cubicBezTo>
                  <a:pt x="6218537" y="6248423"/>
                  <a:pt x="6192888" y="6224162"/>
                  <a:pt x="6192888" y="6194235"/>
                </a:cubicBezTo>
                <a:lnTo>
                  <a:pt x="6192888" y="6140047"/>
                </a:lnTo>
                <a:lnTo>
                  <a:pt x="6193160" y="6140047"/>
                </a:lnTo>
                <a:lnTo>
                  <a:pt x="6193160" y="6115450"/>
                </a:lnTo>
                <a:cubicBezTo>
                  <a:pt x="6193160" y="6085522"/>
                  <a:pt x="6218809" y="6061262"/>
                  <a:pt x="6250448" y="6061262"/>
                </a:cubicBezTo>
                <a:cubicBezTo>
                  <a:pt x="6278133" y="6061262"/>
                  <a:pt x="6301231" y="6079836"/>
                  <a:pt x="6306573" y="6104529"/>
                </a:cubicBezTo>
                <a:lnTo>
                  <a:pt x="6307598" y="6114146"/>
                </a:lnTo>
                <a:lnTo>
                  <a:pt x="6443800" y="6114146"/>
                </a:lnTo>
                <a:lnTo>
                  <a:pt x="6443667" y="6113276"/>
                </a:lnTo>
                <a:cubicBezTo>
                  <a:pt x="6425141" y="6023376"/>
                  <a:pt x="6345037" y="5955750"/>
                  <a:pt x="6249027" y="5955750"/>
                </a:cubicBezTo>
                <a:close/>
                <a:moveTo>
                  <a:pt x="5455552" y="5920576"/>
                </a:moveTo>
                <a:cubicBezTo>
                  <a:pt x="5453272" y="5920416"/>
                  <a:pt x="5450930" y="5920565"/>
                  <a:pt x="5448555" y="5921093"/>
                </a:cubicBezTo>
                <a:cubicBezTo>
                  <a:pt x="5352258" y="5931318"/>
                  <a:pt x="5280456" y="6321226"/>
                  <a:pt x="5110672" y="6396773"/>
                </a:cubicBezTo>
                <a:lnTo>
                  <a:pt x="5505324" y="6396773"/>
                </a:lnTo>
                <a:lnTo>
                  <a:pt x="5505324" y="6005773"/>
                </a:lnTo>
                <a:cubicBezTo>
                  <a:pt x="5427814" y="6039799"/>
                  <a:pt x="5433116" y="5931449"/>
                  <a:pt x="5484279" y="5946185"/>
                </a:cubicBezTo>
                <a:cubicBezTo>
                  <a:pt x="5484439" y="5938010"/>
                  <a:pt x="5471514" y="5921699"/>
                  <a:pt x="5455552" y="5920576"/>
                </a:cubicBezTo>
                <a:close/>
                <a:moveTo>
                  <a:pt x="5022194" y="5911917"/>
                </a:moveTo>
                <a:lnTo>
                  <a:pt x="5022194" y="6295538"/>
                </a:lnTo>
                <a:lnTo>
                  <a:pt x="5027929" y="6291671"/>
                </a:lnTo>
                <a:cubicBezTo>
                  <a:pt x="5032284" y="6289829"/>
                  <a:pt x="5037072" y="6288811"/>
                  <a:pt x="5042098" y="6288811"/>
                </a:cubicBezTo>
                <a:cubicBezTo>
                  <a:pt x="5062202" y="6288811"/>
                  <a:pt x="5078499" y="6305108"/>
                  <a:pt x="5078499" y="6325212"/>
                </a:cubicBezTo>
                <a:cubicBezTo>
                  <a:pt x="5078499" y="6345316"/>
                  <a:pt x="5062202" y="6361613"/>
                  <a:pt x="5042098" y="6361613"/>
                </a:cubicBezTo>
                <a:lnTo>
                  <a:pt x="5037371" y="6361137"/>
                </a:lnTo>
                <a:lnTo>
                  <a:pt x="5037371" y="6361744"/>
                </a:lnTo>
                <a:lnTo>
                  <a:pt x="5049143" y="6370060"/>
                </a:lnTo>
                <a:cubicBezTo>
                  <a:pt x="5170143" y="6439521"/>
                  <a:pt x="5237743" y="5983526"/>
                  <a:pt x="5407303" y="5911917"/>
                </a:cubicBezTo>
                <a:close/>
                <a:moveTo>
                  <a:pt x="5207918" y="0"/>
                </a:moveTo>
                <a:lnTo>
                  <a:pt x="7947018" y="0"/>
                </a:lnTo>
                <a:lnTo>
                  <a:pt x="7947018" y="6878637"/>
                </a:lnTo>
                <a:lnTo>
                  <a:pt x="0" y="6878637"/>
                </a:lnTo>
                <a:lnTo>
                  <a:pt x="100014" y="6853991"/>
                </a:lnTo>
                <a:cubicBezTo>
                  <a:pt x="2187922" y="6245172"/>
                  <a:pt x="3246907" y="13895"/>
                  <a:pt x="5043078" y="1496"/>
                </a:cubicBezTo>
                <a:lnTo>
                  <a:pt x="5207918" y="1496"/>
                </a:lnTo>
                <a:close/>
              </a:path>
            </a:pathLst>
          </a:custGeom>
        </p:spPr>
        <p:txBody>
          <a:bodyPr wrap="square">
            <a:noAutofit/>
          </a:bodyPr>
          <a:lstStyle>
            <a:lvl1pPr>
              <a:defRPr sz="1800">
                <a:solidFill>
                  <a:schemeClr val="tx1">
                    <a:lumMod val="25000"/>
                    <a:lumOff val="75000"/>
                  </a:schemeClr>
                </a:solidFill>
              </a:defRPr>
            </a:lvl1pPr>
          </a:lstStyle>
          <a:p>
            <a:r>
              <a:rPr lang="en-SG" dirty="0"/>
              <a:t>Click to insert background picture</a:t>
            </a:r>
          </a:p>
        </p:txBody>
      </p:sp>
    </p:spTree>
    <p:extLst>
      <p:ext uri="{BB962C8B-B14F-4D97-AF65-F5344CB8AC3E}">
        <p14:creationId xmlns:p14="http://schemas.microsoft.com/office/powerpoint/2010/main" val="1269397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3 column">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46881" y="324182"/>
            <a:ext cx="11193478" cy="808582"/>
          </a:xfrm>
          <a:prstGeom prst="rect">
            <a:avLst/>
          </a:prstGeom>
        </p:spPr>
        <p:txBody>
          <a:bodyPr anchor="ctr"/>
          <a:lstStyle>
            <a:lvl1pPr>
              <a:defRPr sz="3200" b="1"/>
            </a:lvl1pPr>
          </a:lstStyle>
          <a:p>
            <a:r>
              <a:rPr lang="en-US" dirty="0"/>
              <a:t>Key title here</a:t>
            </a:r>
          </a:p>
        </p:txBody>
      </p:sp>
      <p:sp>
        <p:nvSpPr>
          <p:cNvPr id="31" name="Text Placeholder 30"/>
          <p:cNvSpPr>
            <a:spLocks noGrp="1"/>
          </p:cNvSpPr>
          <p:nvPr>
            <p:ph type="body" sz="quarter" idx="10" hasCustomPrompt="1"/>
          </p:nvPr>
        </p:nvSpPr>
        <p:spPr>
          <a:xfrm>
            <a:off x="346881" y="1433036"/>
            <a:ext cx="3529013" cy="4531034"/>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30"/>
          <p:cNvSpPr>
            <a:spLocks noGrp="1"/>
          </p:cNvSpPr>
          <p:nvPr>
            <p:ph type="body" sz="quarter" idx="11" hasCustomPrompt="1"/>
          </p:nvPr>
        </p:nvSpPr>
        <p:spPr>
          <a:xfrm>
            <a:off x="4179113" y="1433036"/>
            <a:ext cx="3529013" cy="4531034"/>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ext Placeholder 30"/>
          <p:cNvSpPr>
            <a:spLocks noGrp="1"/>
          </p:cNvSpPr>
          <p:nvPr>
            <p:ph type="body" sz="quarter" idx="12" hasCustomPrompt="1"/>
          </p:nvPr>
        </p:nvSpPr>
        <p:spPr>
          <a:xfrm>
            <a:off x="8011346" y="1433036"/>
            <a:ext cx="3529013" cy="4531034"/>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14" name="Date Placeholder 3"/>
          <p:cNvSpPr>
            <a:spLocks noGrp="1"/>
          </p:cNvSpPr>
          <p:nvPr>
            <p:ph type="dt" sz="half" idx="2"/>
          </p:nvPr>
        </p:nvSpPr>
        <p:spPr>
          <a:xfrm>
            <a:off x="1564443" y="6469236"/>
            <a:ext cx="1196039"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j-lt"/>
                <a:cs typeface="+mn-cs"/>
              </a:defRPr>
            </a:lvl1pPr>
          </a:lstStyle>
          <a:p>
            <a:pPr>
              <a:defRPr/>
            </a:pPr>
            <a:endParaRPr lang="en-SG" dirty="0"/>
          </a:p>
        </p:txBody>
      </p:sp>
    </p:spTree>
    <p:extLst>
      <p:ext uri="{BB962C8B-B14F-4D97-AF65-F5344CB8AC3E}">
        <p14:creationId xmlns:p14="http://schemas.microsoft.com/office/powerpoint/2010/main" val="2032192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2 Column">
    <p:spTree>
      <p:nvGrpSpPr>
        <p:cNvPr id="1" name=""/>
        <p:cNvGrpSpPr/>
        <p:nvPr/>
      </p:nvGrpSpPr>
      <p:grpSpPr>
        <a:xfrm>
          <a:off x="0" y="0"/>
          <a:ext cx="0" cy="0"/>
          <a:chOff x="0" y="0"/>
          <a:chExt cx="0" cy="0"/>
        </a:xfrm>
      </p:grpSpPr>
      <p:sp>
        <p:nvSpPr>
          <p:cNvPr id="34" name="Title 3"/>
          <p:cNvSpPr>
            <a:spLocks noGrp="1"/>
          </p:cNvSpPr>
          <p:nvPr>
            <p:ph type="title" hasCustomPrompt="1"/>
          </p:nvPr>
        </p:nvSpPr>
        <p:spPr>
          <a:xfrm>
            <a:off x="346881" y="337830"/>
            <a:ext cx="11147668" cy="808582"/>
          </a:xfrm>
          <a:prstGeom prst="rect">
            <a:avLst/>
          </a:prstGeom>
        </p:spPr>
        <p:txBody>
          <a:bodyPr anchor="ctr"/>
          <a:lstStyle>
            <a:lvl1pPr>
              <a:defRPr sz="3200" b="1"/>
            </a:lvl1pPr>
          </a:lstStyle>
          <a:p>
            <a:r>
              <a:rPr lang="en-US" dirty="0"/>
              <a:t>Key title here</a:t>
            </a:r>
          </a:p>
        </p:txBody>
      </p:sp>
      <p:sp>
        <p:nvSpPr>
          <p:cNvPr id="7" name="Text Placeholder 6"/>
          <p:cNvSpPr>
            <a:spLocks noGrp="1"/>
          </p:cNvSpPr>
          <p:nvPr>
            <p:ph type="body" sz="quarter" idx="10" hasCustomPrompt="1"/>
          </p:nvPr>
        </p:nvSpPr>
        <p:spPr>
          <a:xfrm>
            <a:off x="350694" y="1487600"/>
            <a:ext cx="5217594" cy="4476472"/>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Text Placeholder 6"/>
          <p:cNvSpPr>
            <a:spLocks noGrp="1"/>
          </p:cNvSpPr>
          <p:nvPr>
            <p:ph type="body" sz="quarter" idx="11" hasCustomPrompt="1"/>
          </p:nvPr>
        </p:nvSpPr>
        <p:spPr>
          <a:xfrm>
            <a:off x="5936777" y="1487600"/>
            <a:ext cx="5557772" cy="4476472"/>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13" name="Date Placeholder 3"/>
          <p:cNvSpPr>
            <a:spLocks noGrp="1"/>
          </p:cNvSpPr>
          <p:nvPr>
            <p:ph type="dt" sz="half" idx="2"/>
          </p:nvPr>
        </p:nvSpPr>
        <p:spPr>
          <a:xfrm>
            <a:off x="1564443" y="6469236"/>
            <a:ext cx="1196039"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j-lt"/>
                <a:cs typeface="+mn-cs"/>
              </a:defRPr>
            </a:lvl1pPr>
          </a:lstStyle>
          <a:p>
            <a:pPr>
              <a:defRPr/>
            </a:pPr>
            <a:endParaRPr lang="en-SG" dirty="0"/>
          </a:p>
        </p:txBody>
      </p:sp>
    </p:spTree>
    <p:extLst>
      <p:ext uri="{BB962C8B-B14F-4D97-AF65-F5344CB8AC3E}">
        <p14:creationId xmlns:p14="http://schemas.microsoft.com/office/powerpoint/2010/main" val="26634385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for Multimedia">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346880" y="337830"/>
            <a:ext cx="11226420" cy="808582"/>
          </a:xfrm>
          <a:prstGeom prst="rect">
            <a:avLst/>
          </a:prstGeom>
        </p:spPr>
        <p:txBody>
          <a:bodyPr anchor="ctr"/>
          <a:lstStyle>
            <a:lvl1pPr>
              <a:defRPr sz="3200" b="1"/>
            </a:lvl1pPr>
          </a:lstStyle>
          <a:p>
            <a:r>
              <a:rPr lang="en-US" dirty="0"/>
              <a:t>Key title here</a:t>
            </a:r>
          </a:p>
        </p:txBody>
      </p:sp>
      <p:sp>
        <p:nvSpPr>
          <p:cNvPr id="5" name="Content Placeholder 4"/>
          <p:cNvSpPr>
            <a:spLocks noGrp="1"/>
          </p:cNvSpPr>
          <p:nvPr>
            <p:ph sz="quarter" idx="10" hasCustomPrompt="1"/>
          </p:nvPr>
        </p:nvSpPr>
        <p:spPr>
          <a:xfrm>
            <a:off x="346881" y="1392238"/>
            <a:ext cx="11226419" cy="4599129"/>
          </a:xfrm>
          <a:prstGeom prst="rect">
            <a:avLst/>
          </a:prstGeom>
        </p:spPr>
        <p:txBody>
          <a:bodyPr/>
          <a:lstStyle>
            <a:lvl1pPr>
              <a:defRPr/>
            </a:lvl1pPr>
          </a:lstStyle>
          <a:p>
            <a:pPr lvl="0"/>
            <a:r>
              <a:rPr lang="en-US" dirty="0"/>
              <a:t>Insert chart/ content here</a:t>
            </a:r>
          </a:p>
        </p:txBody>
      </p:sp>
      <p:sp>
        <p:nvSpPr>
          <p:cNvPr id="11"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12" name="Date Placeholder 3"/>
          <p:cNvSpPr>
            <a:spLocks noGrp="1"/>
          </p:cNvSpPr>
          <p:nvPr>
            <p:ph type="dt" sz="half" idx="2"/>
          </p:nvPr>
        </p:nvSpPr>
        <p:spPr>
          <a:xfrm>
            <a:off x="1564443" y="6469236"/>
            <a:ext cx="1196039"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j-lt"/>
                <a:cs typeface="+mn-cs"/>
              </a:defRPr>
            </a:lvl1pPr>
          </a:lstStyle>
          <a:p>
            <a:pPr>
              <a:defRPr/>
            </a:pPr>
            <a:endParaRPr lang="en-SG" dirty="0"/>
          </a:p>
        </p:txBody>
      </p:sp>
    </p:spTree>
    <p:extLst>
      <p:ext uri="{BB962C8B-B14F-4D97-AF65-F5344CB8AC3E}">
        <p14:creationId xmlns:p14="http://schemas.microsoft.com/office/powerpoint/2010/main" val="3961182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ide 6 box content">
    <p:spTree>
      <p:nvGrpSpPr>
        <p:cNvPr id="1" name=""/>
        <p:cNvGrpSpPr/>
        <p:nvPr/>
      </p:nvGrpSpPr>
      <p:grpSpPr>
        <a:xfrm>
          <a:off x="0" y="0"/>
          <a:ext cx="0" cy="0"/>
          <a:chOff x="0" y="0"/>
          <a:chExt cx="0" cy="0"/>
        </a:xfrm>
      </p:grpSpPr>
      <p:sp>
        <p:nvSpPr>
          <p:cNvPr id="3" name="Title 3"/>
          <p:cNvSpPr>
            <a:spLocks noGrp="1"/>
          </p:cNvSpPr>
          <p:nvPr>
            <p:ph type="title" hasCustomPrompt="1"/>
          </p:nvPr>
        </p:nvSpPr>
        <p:spPr>
          <a:xfrm>
            <a:off x="346881" y="337830"/>
            <a:ext cx="11124172" cy="808582"/>
          </a:xfrm>
          <a:prstGeom prst="rect">
            <a:avLst/>
          </a:prstGeom>
        </p:spPr>
        <p:txBody>
          <a:bodyPr anchor="ctr"/>
          <a:lstStyle>
            <a:lvl1pPr>
              <a:defRPr sz="3200" b="1"/>
            </a:lvl1pPr>
          </a:lstStyle>
          <a:p>
            <a:r>
              <a:rPr lang="en-US" dirty="0"/>
              <a:t>Key title here</a:t>
            </a:r>
          </a:p>
        </p:txBody>
      </p:sp>
      <p:sp>
        <p:nvSpPr>
          <p:cNvPr id="5" name="Content Placeholder 4"/>
          <p:cNvSpPr>
            <a:spLocks noGrp="1"/>
          </p:cNvSpPr>
          <p:nvPr>
            <p:ph sz="quarter" idx="10" hasCustomPrompt="1"/>
          </p:nvPr>
        </p:nvSpPr>
        <p:spPr>
          <a:xfrm>
            <a:off x="579679" y="1419672"/>
            <a:ext cx="3168000" cy="2160000"/>
          </a:xfrm>
          <a:prstGeom prst="rect">
            <a:avLst/>
          </a:prstGeom>
        </p:spPr>
        <p:txBody>
          <a:bodyPr/>
          <a:lstStyle>
            <a:lvl1pPr>
              <a:defRPr sz="2000"/>
            </a:lvl1pPr>
          </a:lstStyle>
          <a:p>
            <a:pPr lvl="0"/>
            <a:r>
              <a:rPr lang="en-US" dirty="0"/>
              <a:t>Click to add content</a:t>
            </a:r>
          </a:p>
        </p:txBody>
      </p:sp>
      <p:sp>
        <p:nvSpPr>
          <p:cNvPr id="6" name="Content Placeholder 4"/>
          <p:cNvSpPr>
            <a:spLocks noGrp="1"/>
          </p:cNvSpPr>
          <p:nvPr>
            <p:ph sz="quarter" idx="11" hasCustomPrompt="1"/>
          </p:nvPr>
        </p:nvSpPr>
        <p:spPr>
          <a:xfrm>
            <a:off x="4369205" y="1419671"/>
            <a:ext cx="3168000" cy="2160000"/>
          </a:xfrm>
          <a:prstGeom prst="rect">
            <a:avLst/>
          </a:prstGeom>
        </p:spPr>
        <p:txBody>
          <a:bodyPr/>
          <a:lstStyle>
            <a:lvl1pPr>
              <a:defRPr sz="2000"/>
            </a:lvl1pPr>
          </a:lstStyle>
          <a:p>
            <a:pPr lvl="0"/>
            <a:r>
              <a:rPr lang="en-US" dirty="0"/>
              <a:t>Click to add content</a:t>
            </a:r>
          </a:p>
        </p:txBody>
      </p:sp>
      <p:sp>
        <p:nvSpPr>
          <p:cNvPr id="7" name="Content Placeholder 4"/>
          <p:cNvSpPr>
            <a:spLocks noGrp="1"/>
          </p:cNvSpPr>
          <p:nvPr>
            <p:ph sz="quarter" idx="12" hasCustomPrompt="1"/>
          </p:nvPr>
        </p:nvSpPr>
        <p:spPr>
          <a:xfrm>
            <a:off x="8158732" y="1419671"/>
            <a:ext cx="3168000" cy="2160000"/>
          </a:xfrm>
          <a:prstGeom prst="rect">
            <a:avLst/>
          </a:prstGeom>
        </p:spPr>
        <p:txBody>
          <a:bodyPr/>
          <a:lstStyle>
            <a:lvl1pPr>
              <a:defRPr sz="2000"/>
            </a:lvl1pPr>
          </a:lstStyle>
          <a:p>
            <a:pPr lvl="0"/>
            <a:r>
              <a:rPr lang="en-US" dirty="0"/>
              <a:t>Click to add content</a:t>
            </a:r>
          </a:p>
        </p:txBody>
      </p:sp>
      <p:sp>
        <p:nvSpPr>
          <p:cNvPr id="11" name="Content Placeholder 4"/>
          <p:cNvSpPr>
            <a:spLocks noGrp="1"/>
          </p:cNvSpPr>
          <p:nvPr>
            <p:ph sz="quarter" idx="13" hasCustomPrompt="1"/>
          </p:nvPr>
        </p:nvSpPr>
        <p:spPr>
          <a:xfrm>
            <a:off x="579679" y="3974078"/>
            <a:ext cx="3168000" cy="2160000"/>
          </a:xfrm>
          <a:prstGeom prst="rect">
            <a:avLst/>
          </a:prstGeom>
        </p:spPr>
        <p:txBody>
          <a:bodyPr/>
          <a:lstStyle>
            <a:lvl1pPr>
              <a:defRPr sz="2000"/>
            </a:lvl1pPr>
          </a:lstStyle>
          <a:p>
            <a:pPr lvl="0"/>
            <a:r>
              <a:rPr lang="en-US" dirty="0"/>
              <a:t>Click to add content</a:t>
            </a:r>
          </a:p>
        </p:txBody>
      </p:sp>
      <p:sp>
        <p:nvSpPr>
          <p:cNvPr id="12" name="Content Placeholder 4"/>
          <p:cNvSpPr>
            <a:spLocks noGrp="1"/>
          </p:cNvSpPr>
          <p:nvPr>
            <p:ph sz="quarter" idx="14" hasCustomPrompt="1"/>
          </p:nvPr>
        </p:nvSpPr>
        <p:spPr>
          <a:xfrm>
            <a:off x="4369205" y="3974077"/>
            <a:ext cx="3168000" cy="2160000"/>
          </a:xfrm>
          <a:prstGeom prst="rect">
            <a:avLst/>
          </a:prstGeom>
        </p:spPr>
        <p:txBody>
          <a:bodyPr/>
          <a:lstStyle>
            <a:lvl1pPr>
              <a:defRPr sz="2000"/>
            </a:lvl1pPr>
          </a:lstStyle>
          <a:p>
            <a:pPr lvl="0"/>
            <a:r>
              <a:rPr lang="en-US" dirty="0"/>
              <a:t>Click to add content</a:t>
            </a:r>
          </a:p>
        </p:txBody>
      </p:sp>
      <p:sp>
        <p:nvSpPr>
          <p:cNvPr id="13" name="Content Placeholder 4"/>
          <p:cNvSpPr>
            <a:spLocks noGrp="1"/>
          </p:cNvSpPr>
          <p:nvPr>
            <p:ph sz="quarter" idx="15" hasCustomPrompt="1"/>
          </p:nvPr>
        </p:nvSpPr>
        <p:spPr>
          <a:xfrm>
            <a:off x="8158732" y="3974077"/>
            <a:ext cx="3168000" cy="2160000"/>
          </a:xfrm>
          <a:prstGeom prst="rect">
            <a:avLst/>
          </a:prstGeom>
        </p:spPr>
        <p:txBody>
          <a:bodyPr/>
          <a:lstStyle>
            <a:lvl1pPr>
              <a:defRPr sz="2000"/>
            </a:lvl1pPr>
          </a:lstStyle>
          <a:p>
            <a:pPr lvl="0"/>
            <a:r>
              <a:rPr lang="en-US" dirty="0"/>
              <a:t>Click to add content</a:t>
            </a:r>
          </a:p>
        </p:txBody>
      </p:sp>
      <p:sp>
        <p:nvSpPr>
          <p:cNvPr id="18"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19" name="Date Placeholder 3"/>
          <p:cNvSpPr>
            <a:spLocks noGrp="1"/>
          </p:cNvSpPr>
          <p:nvPr>
            <p:ph type="dt" sz="half" idx="2"/>
          </p:nvPr>
        </p:nvSpPr>
        <p:spPr>
          <a:xfrm>
            <a:off x="1564443" y="6469236"/>
            <a:ext cx="1196039"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j-lt"/>
                <a:cs typeface="+mn-cs"/>
              </a:defRPr>
            </a:lvl1pPr>
          </a:lstStyle>
          <a:p>
            <a:pPr>
              <a:defRPr/>
            </a:pPr>
            <a:endParaRPr lang="en-SG" dirty="0"/>
          </a:p>
        </p:txBody>
      </p:sp>
    </p:spTree>
    <p:extLst>
      <p:ext uri="{BB962C8B-B14F-4D97-AF65-F5344CB8AC3E}">
        <p14:creationId xmlns:p14="http://schemas.microsoft.com/office/powerpoint/2010/main" val="2608480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ide - Singtel Big Image">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0"/>
            <a:ext cx="12192000" cy="6858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11" name="Date Placeholder 3"/>
          <p:cNvSpPr>
            <a:spLocks noGrp="1"/>
          </p:cNvSpPr>
          <p:nvPr>
            <p:ph type="dt" sz="half" idx="2"/>
          </p:nvPr>
        </p:nvSpPr>
        <p:spPr>
          <a:xfrm>
            <a:off x="1564443" y="6469236"/>
            <a:ext cx="1196039"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j-lt"/>
                <a:cs typeface="+mn-cs"/>
              </a:defRPr>
            </a:lvl1pPr>
          </a:lstStyle>
          <a:p>
            <a:pPr>
              <a:defRPr/>
            </a:pPr>
            <a:endParaRPr lang="en-SG" dirty="0"/>
          </a:p>
        </p:txBody>
      </p:sp>
    </p:spTree>
    <p:extLst>
      <p:ext uri="{BB962C8B-B14F-4D97-AF65-F5344CB8AC3E}">
        <p14:creationId xmlns:p14="http://schemas.microsoft.com/office/powerpoint/2010/main" val="38354593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Resource Link (For Ref)">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7999" y="1307286"/>
            <a:ext cx="3102913" cy="2327185"/>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29410" y="1307284"/>
            <a:ext cx="3492064" cy="2327185"/>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77836" y="1318465"/>
            <a:ext cx="3475291" cy="2316008"/>
          </a:xfrm>
          <a:prstGeom prst="rect">
            <a:avLst/>
          </a:prstGeom>
        </p:spPr>
      </p:pic>
      <p:pic>
        <p:nvPicPr>
          <p:cNvPr id="9" name="Picture 8"/>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076985" y="3720813"/>
            <a:ext cx="3477260" cy="2335730"/>
          </a:xfrm>
          <a:prstGeom prst="rect">
            <a:avLst/>
          </a:prstGeom>
        </p:spPr>
      </p:pic>
      <p:pic>
        <p:nvPicPr>
          <p:cNvPr id="12" name="Picture 11"/>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507018" y="3720814"/>
            <a:ext cx="3095705" cy="2335730"/>
          </a:xfrm>
          <a:prstGeom prst="rect">
            <a:avLst/>
          </a:prstGeom>
        </p:spPr>
      </p:pic>
      <p:pic>
        <p:nvPicPr>
          <p:cNvPr id="3" name="Picture 2"/>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8029410" y="3720989"/>
            <a:ext cx="3492064" cy="2337017"/>
          </a:xfrm>
          <a:prstGeom prst="rect">
            <a:avLst/>
          </a:prstGeom>
        </p:spPr>
      </p:pic>
      <p:sp>
        <p:nvSpPr>
          <p:cNvPr id="11" name="Title Placeholder 1"/>
          <p:cNvSpPr txBox="1">
            <a:spLocks/>
          </p:cNvSpPr>
          <p:nvPr userDrawn="1"/>
        </p:nvSpPr>
        <p:spPr bwMode="auto">
          <a:xfrm>
            <a:off x="507017" y="246742"/>
            <a:ext cx="11014457" cy="1017717"/>
          </a:xfrm>
          <a:prstGeom prst="rect">
            <a:avLst/>
          </a:prstGeom>
          <a:solidFill>
            <a:schemeClr val="tx2"/>
          </a:solidFill>
          <a:ln>
            <a:noFill/>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kern="1200" baseline="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dirty="0">
                <a:solidFill>
                  <a:schemeClr val="tx1">
                    <a:lumMod val="90000"/>
                    <a:lumOff val="10000"/>
                  </a:schemeClr>
                </a:solidFill>
              </a:rPr>
              <a:t>Ready</a:t>
            </a:r>
            <a:r>
              <a:rPr lang="en-US" sz="3600" baseline="0" dirty="0">
                <a:solidFill>
                  <a:schemeClr val="tx1">
                    <a:lumMod val="90000"/>
                    <a:lumOff val="10000"/>
                  </a:schemeClr>
                </a:solidFill>
              </a:rPr>
              <a:t> to use stock images &amp; icons</a:t>
            </a:r>
            <a:br>
              <a:rPr lang="en-US" sz="3600" baseline="0" dirty="0">
                <a:solidFill>
                  <a:schemeClr val="tx1">
                    <a:lumMod val="90000"/>
                    <a:lumOff val="10000"/>
                  </a:schemeClr>
                </a:solidFill>
              </a:rPr>
            </a:br>
            <a:r>
              <a:rPr lang="en-US" sz="2000" b="0" baseline="0" dirty="0">
                <a:solidFill>
                  <a:schemeClr val="tx1">
                    <a:lumMod val="90000"/>
                    <a:lumOff val="10000"/>
                  </a:schemeClr>
                </a:solidFill>
              </a:rPr>
              <a:t>Available in NCS’ multimedia library: </a:t>
            </a:r>
            <a:r>
              <a:rPr lang="en-SG" sz="2000" b="0" baseline="0" dirty="0">
                <a:solidFill>
                  <a:schemeClr val="bg1"/>
                </a:solidFill>
              </a:rPr>
              <a:t>http://bit.ly/2dgk1gu</a:t>
            </a:r>
            <a:endParaRPr lang="en-US" sz="2000" b="0" baseline="0" dirty="0">
              <a:solidFill>
                <a:schemeClr val="bg1"/>
              </a:solidFill>
            </a:endParaRPr>
          </a:p>
        </p:txBody>
      </p:sp>
    </p:spTree>
    <p:extLst>
      <p:ext uri="{BB962C8B-B14F-4D97-AF65-F5344CB8AC3E}">
        <p14:creationId xmlns:p14="http://schemas.microsoft.com/office/powerpoint/2010/main" val="16332570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4" name="Rectangle 3"/>
          <p:cNvSpPr/>
          <p:nvPr userDrawn="1"/>
        </p:nvSpPr>
        <p:spPr>
          <a:xfrm>
            <a:off x="239184" y="6151602"/>
            <a:ext cx="10345689" cy="369332"/>
          </a:xfrm>
          <a:prstGeom prst="rect">
            <a:avLst/>
          </a:prstGeom>
        </p:spPr>
        <p:txBody>
          <a:bodyPr wrap="square">
            <a:spAutoFit/>
          </a:bodyPr>
          <a:lstStyle/>
          <a:p>
            <a:pPr>
              <a:defRPr/>
            </a:pPr>
            <a:r>
              <a:rPr lang="en-SG" sz="600" b="1" dirty="0">
                <a:solidFill>
                  <a:prstClr val="black"/>
                </a:solidFill>
                <a:latin typeface="Arial" pitchFamily="34" charset="0"/>
                <a:cs typeface="Arial" pitchFamily="34" charset="0"/>
              </a:rPr>
              <a:t>Disclaimer: </a:t>
            </a:r>
            <a:r>
              <a:rPr lang="en-SG" sz="600" dirty="0">
                <a:solidFill>
                  <a:prstClr val="black"/>
                </a:solidFill>
                <a:latin typeface="Arial" pitchFamily="34" charset="0"/>
                <a:cs typeface="Arial" pitchFamily="34" charset="0"/>
              </a:rPr>
              <a:t>This material that follows is a presentation of general background information about Singtel’s activities current at the date of the presentation. The information contained in this document is intended only for use during the presentation and should not be disseminated or distributed to parties outside the presentation. It is information given in summary form and does not purport to be complete. It is not to be relied upon as advice to investors or potential investors and does not take into account the investment objectives, financial situation or needs of any particular investor. This material should be considered with professional advice when deciding if an investment is appropriate.</a:t>
            </a: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58697" y="2784250"/>
            <a:ext cx="6748552" cy="830591"/>
          </a:xfrm>
          <a:prstGeom prst="rect">
            <a:avLst/>
          </a:prstGeom>
        </p:spPr>
      </p:pic>
    </p:spTree>
    <p:extLst>
      <p:ext uri="{BB962C8B-B14F-4D97-AF65-F5344CB8AC3E}">
        <p14:creationId xmlns:p14="http://schemas.microsoft.com/office/powerpoint/2010/main" val="3450827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Agenda Standard ">
    <p:spTree>
      <p:nvGrpSpPr>
        <p:cNvPr id="1" name=""/>
        <p:cNvGrpSpPr/>
        <p:nvPr/>
      </p:nvGrpSpPr>
      <p:grpSpPr>
        <a:xfrm>
          <a:off x="0" y="0"/>
          <a:ext cx="0" cy="0"/>
          <a:chOff x="0" y="0"/>
          <a:chExt cx="0" cy="0"/>
        </a:xfrm>
      </p:grpSpPr>
      <p:sp>
        <p:nvSpPr>
          <p:cNvPr id="8" name="Freeform 7"/>
          <p:cNvSpPr/>
          <p:nvPr/>
        </p:nvSpPr>
        <p:spPr>
          <a:xfrm>
            <a:off x="15767" y="-1492"/>
            <a:ext cx="10565176" cy="6858000"/>
          </a:xfrm>
          <a:custGeom>
            <a:avLst/>
            <a:gdLst>
              <a:gd name="connsiteX0" fmla="*/ 0 w 10565176"/>
              <a:gd name="connsiteY0" fmla="*/ 0 h 6858000"/>
              <a:gd name="connsiteX1" fmla="*/ 10565176 w 10565176"/>
              <a:gd name="connsiteY1" fmla="*/ 0 h 6858000"/>
              <a:gd name="connsiteX2" fmla="*/ 10565176 w 10565176"/>
              <a:gd name="connsiteY2" fmla="*/ 2654 h 6858000"/>
              <a:gd name="connsiteX3" fmla="*/ 9670232 w 10565176"/>
              <a:gd name="connsiteY3" fmla="*/ 2654 h 6858000"/>
              <a:gd name="connsiteX4" fmla="*/ 8603031 w 10565176"/>
              <a:gd name="connsiteY4" fmla="*/ 682199 h 6858000"/>
              <a:gd name="connsiteX5" fmla="*/ 4900698 w 10565176"/>
              <a:gd name="connsiteY5" fmla="*/ 6783024 h 6858000"/>
              <a:gd name="connsiteX6" fmla="*/ 4756339 w 10565176"/>
              <a:gd name="connsiteY6" fmla="*/ 6858000 h 6858000"/>
              <a:gd name="connsiteX7" fmla="*/ 0 w 1056517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5176" h="6858000">
                <a:moveTo>
                  <a:pt x="0" y="0"/>
                </a:moveTo>
                <a:lnTo>
                  <a:pt x="10565176" y="0"/>
                </a:lnTo>
                <a:lnTo>
                  <a:pt x="10565176" y="2654"/>
                </a:lnTo>
                <a:lnTo>
                  <a:pt x="9670232" y="2654"/>
                </a:lnTo>
                <a:cubicBezTo>
                  <a:pt x="9133687" y="114395"/>
                  <a:pt x="8957569" y="298519"/>
                  <a:pt x="8603031" y="682199"/>
                </a:cubicBezTo>
                <a:cubicBezTo>
                  <a:pt x="7614759" y="1751704"/>
                  <a:pt x="6870111" y="5648348"/>
                  <a:pt x="4900698" y="6783024"/>
                </a:cubicBezTo>
                <a:lnTo>
                  <a:pt x="4756339"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dirty="0"/>
          </a:p>
        </p:txBody>
      </p:sp>
      <p:sp>
        <p:nvSpPr>
          <p:cNvPr id="11" name="Text Placeholder 6"/>
          <p:cNvSpPr>
            <a:spLocks noGrp="1"/>
          </p:cNvSpPr>
          <p:nvPr>
            <p:ph type="body" sz="quarter" idx="13" hasCustomPrompt="1"/>
          </p:nvPr>
        </p:nvSpPr>
        <p:spPr>
          <a:xfrm>
            <a:off x="332510" y="374746"/>
            <a:ext cx="7949047" cy="929798"/>
          </a:xfrm>
          <a:prstGeom prst="rect">
            <a:avLst/>
          </a:prstGeom>
        </p:spPr>
        <p:txBody>
          <a:bodyPr>
            <a:normAutofit/>
          </a:bodyPr>
          <a:lstStyle>
            <a:lvl1pPr marL="0" indent="0">
              <a:buNone/>
              <a:defRPr sz="3200" b="0" baseline="0">
                <a:latin typeface="Century Gothic" panose="020B0502020202020204" pitchFamily="34" charset="0"/>
                <a:cs typeface="Arial" panose="020B0604020202020204" pitchFamily="34" charset="0"/>
              </a:defRPr>
            </a:lvl1pPr>
          </a:lstStyle>
          <a:p>
            <a:pPr lvl="0"/>
            <a:r>
              <a:rPr lang="en-US" dirty="0"/>
              <a:t>Agenda</a:t>
            </a:r>
          </a:p>
        </p:txBody>
      </p:sp>
      <p:sp>
        <p:nvSpPr>
          <p:cNvPr id="14" name="Rectangle 45"/>
          <p:cNvSpPr/>
          <p:nvPr/>
        </p:nvSpPr>
        <p:spPr>
          <a:xfrm>
            <a:off x="6296593" y="0"/>
            <a:ext cx="5193581" cy="6858000"/>
          </a:xfrm>
          <a:custGeom>
            <a:avLst/>
            <a:gdLst>
              <a:gd name="connsiteX0" fmla="*/ 0 w 5193581"/>
              <a:gd name="connsiteY0" fmla="*/ 0 h 6858000"/>
              <a:gd name="connsiteX1" fmla="*/ 5193581 w 5193581"/>
              <a:gd name="connsiteY1" fmla="*/ 0 h 6858000"/>
              <a:gd name="connsiteX2" fmla="*/ 5193581 w 5193581"/>
              <a:gd name="connsiteY2" fmla="*/ 6858000 h 6858000"/>
              <a:gd name="connsiteX3" fmla="*/ 0 w 5193581"/>
              <a:gd name="connsiteY3" fmla="*/ 6858000 h 6858000"/>
              <a:gd name="connsiteX4" fmla="*/ 0 w 5193581"/>
              <a:gd name="connsiteY4" fmla="*/ 0 h 6858000"/>
              <a:gd name="connsiteX0" fmla="*/ 0 w 5193581"/>
              <a:gd name="connsiteY0" fmla="*/ 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5" fmla="*/ 0 w 5193581"/>
              <a:gd name="connsiteY5" fmla="*/ 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3581" h="6858000">
                <a:moveTo>
                  <a:pt x="0" y="6858000"/>
                </a:moveTo>
                <a:cubicBezTo>
                  <a:pt x="2148672" y="6425083"/>
                  <a:pt x="3209610" y="12560"/>
                  <a:pt x="5029200" y="0"/>
                </a:cubicBezTo>
                <a:lnTo>
                  <a:pt x="5193581" y="0"/>
                </a:lnTo>
                <a:lnTo>
                  <a:pt x="5193581"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dirty="0"/>
          </a:p>
        </p:txBody>
      </p:sp>
      <p:sp>
        <p:nvSpPr>
          <p:cNvPr id="3" name="Rectangle 2"/>
          <p:cNvSpPr/>
          <p:nvPr/>
        </p:nvSpPr>
        <p:spPr>
          <a:xfrm>
            <a:off x="11490174" y="-1492"/>
            <a:ext cx="701826"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Freeform 11"/>
          <p:cNvSpPr/>
          <p:nvPr/>
        </p:nvSpPr>
        <p:spPr>
          <a:xfrm>
            <a:off x="9971314" y="5911916"/>
            <a:ext cx="1626991" cy="559341"/>
          </a:xfrm>
          <a:custGeom>
            <a:avLst/>
            <a:gdLst>
              <a:gd name="connsiteX0" fmla="*/ 7062266 w 12138662"/>
              <a:gd name="connsiteY0" fmla="*/ 3944779 h 4173140"/>
              <a:gd name="connsiteX1" fmla="*/ 6923182 w 12138662"/>
              <a:gd name="connsiteY1" fmla="*/ 4019810 h 4173140"/>
              <a:gd name="connsiteX2" fmla="*/ 7062266 w 12138662"/>
              <a:gd name="connsiteY2" fmla="*/ 4094841 h 4173140"/>
              <a:gd name="connsiteX3" fmla="*/ 7201350 w 12138662"/>
              <a:gd name="connsiteY3" fmla="*/ 4019810 h 4173140"/>
              <a:gd name="connsiteX4" fmla="*/ 7062266 w 12138662"/>
              <a:gd name="connsiteY4" fmla="*/ 3944779 h 4173140"/>
              <a:gd name="connsiteX5" fmla="*/ 9567635 w 12138662"/>
              <a:gd name="connsiteY5" fmla="*/ 3738427 h 4173140"/>
              <a:gd name="connsiteX6" fmla="*/ 9461637 w 12138662"/>
              <a:gd name="connsiteY6" fmla="*/ 3832021 h 4173140"/>
              <a:gd name="connsiteX7" fmla="*/ 9461636 w 12138662"/>
              <a:gd name="connsiteY7" fmla="*/ 3832021 h 4173140"/>
              <a:gd name="connsiteX8" fmla="*/ 9567634 w 12138662"/>
              <a:gd name="connsiteY8" fmla="*/ 3925615 h 4173140"/>
              <a:gd name="connsiteX9" fmla="*/ 9673632 w 12138662"/>
              <a:gd name="connsiteY9" fmla="*/ 3832021 h 4173140"/>
              <a:gd name="connsiteX10" fmla="*/ 9673632 w 12138662"/>
              <a:gd name="connsiteY10" fmla="*/ 3738427 h 4173140"/>
              <a:gd name="connsiteX11" fmla="*/ 5018837 w 12138662"/>
              <a:gd name="connsiteY11" fmla="*/ 3738427 h 4173140"/>
              <a:gd name="connsiteX12" fmla="*/ 4912839 w 12138662"/>
              <a:gd name="connsiteY12" fmla="*/ 3832021 h 4173140"/>
              <a:gd name="connsiteX13" fmla="*/ 4912838 w 12138662"/>
              <a:gd name="connsiteY13" fmla="*/ 3832021 h 4173140"/>
              <a:gd name="connsiteX14" fmla="*/ 5018836 w 12138662"/>
              <a:gd name="connsiteY14" fmla="*/ 3925615 h 4173140"/>
              <a:gd name="connsiteX15" fmla="*/ 5124834 w 12138662"/>
              <a:gd name="connsiteY15" fmla="*/ 3832021 h 4173140"/>
              <a:gd name="connsiteX16" fmla="*/ 5124834 w 12138662"/>
              <a:gd name="connsiteY16" fmla="*/ 3738427 h 4173140"/>
              <a:gd name="connsiteX17" fmla="*/ 10177440 w 12138662"/>
              <a:gd name="connsiteY17" fmla="*/ 3593458 h 4173140"/>
              <a:gd name="connsiteX18" fmla="*/ 10065265 w 12138662"/>
              <a:gd name="connsiteY18" fmla="*/ 3746339 h 4173140"/>
              <a:gd name="connsiteX19" fmla="*/ 10177440 w 12138662"/>
              <a:gd name="connsiteY19" fmla="*/ 3899220 h 4173140"/>
              <a:gd name="connsiteX20" fmla="*/ 10289615 w 12138662"/>
              <a:gd name="connsiteY20" fmla="*/ 3746339 h 4173140"/>
              <a:gd name="connsiteX21" fmla="*/ 10177440 w 12138662"/>
              <a:gd name="connsiteY21" fmla="*/ 3593458 h 4173140"/>
              <a:gd name="connsiteX22" fmla="*/ 10750595 w 12138662"/>
              <a:gd name="connsiteY22" fmla="*/ 3589486 h 4173140"/>
              <a:gd name="connsiteX23" fmla="*/ 10638420 w 12138662"/>
              <a:gd name="connsiteY23" fmla="*/ 3742367 h 4173140"/>
              <a:gd name="connsiteX24" fmla="*/ 10750595 w 12138662"/>
              <a:gd name="connsiteY24" fmla="*/ 3895248 h 4173140"/>
              <a:gd name="connsiteX25" fmla="*/ 10862770 w 12138662"/>
              <a:gd name="connsiteY25" fmla="*/ 3742367 h 4173140"/>
              <a:gd name="connsiteX26" fmla="*/ 10750595 w 12138662"/>
              <a:gd name="connsiteY26" fmla="*/ 3589486 h 4173140"/>
              <a:gd name="connsiteX27" fmla="*/ 11308093 w 12138662"/>
              <a:gd name="connsiteY27" fmla="*/ 3565310 h 4173140"/>
              <a:gd name="connsiteX28" fmla="*/ 11192165 w 12138662"/>
              <a:gd name="connsiteY28" fmla="*/ 3689454 h 4173140"/>
              <a:gd name="connsiteX29" fmla="*/ 11404853 w 12138662"/>
              <a:gd name="connsiteY29" fmla="*/ 3687094 h 4173140"/>
              <a:gd name="connsiteX30" fmla="*/ 11405352 w 12138662"/>
              <a:gd name="connsiteY30" fmla="*/ 3684564 h 4173140"/>
              <a:gd name="connsiteX31" fmla="*/ 11308093 w 12138662"/>
              <a:gd name="connsiteY31" fmla="*/ 3565310 h 4173140"/>
              <a:gd name="connsiteX32" fmla="*/ 7043448 w 12138662"/>
              <a:gd name="connsiteY32" fmla="*/ 3561509 h 4173140"/>
              <a:gd name="connsiteX33" fmla="*/ 6958922 w 12138662"/>
              <a:gd name="connsiteY33" fmla="*/ 3636540 h 4173140"/>
              <a:gd name="connsiteX34" fmla="*/ 7043448 w 12138662"/>
              <a:gd name="connsiteY34" fmla="*/ 3711571 h 4173140"/>
              <a:gd name="connsiteX35" fmla="*/ 7127974 w 12138662"/>
              <a:gd name="connsiteY35" fmla="*/ 3636540 h 4173140"/>
              <a:gd name="connsiteX36" fmla="*/ 7043448 w 12138662"/>
              <a:gd name="connsiteY36" fmla="*/ 3561509 h 4173140"/>
              <a:gd name="connsiteX37" fmla="*/ 5992224 w 12138662"/>
              <a:gd name="connsiteY37" fmla="*/ 3517321 h 4173140"/>
              <a:gd name="connsiteX38" fmla="*/ 6095205 w 12138662"/>
              <a:gd name="connsiteY38" fmla="*/ 3517321 h 4173140"/>
              <a:gd name="connsiteX39" fmla="*/ 6095205 w 12138662"/>
              <a:gd name="connsiteY39" fmla="*/ 3984462 h 4173140"/>
              <a:gd name="connsiteX40" fmla="*/ 5992224 w 12138662"/>
              <a:gd name="connsiteY40" fmla="*/ 3984462 h 4173140"/>
              <a:gd name="connsiteX41" fmla="*/ 10200413 w 12138662"/>
              <a:gd name="connsiteY41" fmla="*/ 3501874 h 4173140"/>
              <a:gd name="connsiteX42" fmla="*/ 10270094 w 12138662"/>
              <a:gd name="connsiteY42" fmla="*/ 3513591 h 4173140"/>
              <a:gd name="connsiteX43" fmla="*/ 10411957 w 12138662"/>
              <a:gd name="connsiteY43" fmla="*/ 3744210 h 4173140"/>
              <a:gd name="connsiteX44" fmla="*/ 10277408 w 12138662"/>
              <a:gd name="connsiteY44" fmla="*/ 3970889 h 4173140"/>
              <a:gd name="connsiteX45" fmla="*/ 10131896 w 12138662"/>
              <a:gd name="connsiteY45" fmla="*/ 3992625 h 4173140"/>
              <a:gd name="connsiteX46" fmla="*/ 10075090 w 12138662"/>
              <a:gd name="connsiteY46" fmla="*/ 3967929 h 4173140"/>
              <a:gd name="connsiteX47" fmla="*/ 10075091 w 12138662"/>
              <a:gd name="connsiteY47" fmla="*/ 4141523 h 4173140"/>
              <a:gd name="connsiteX48" fmla="*/ 9972110 w 12138662"/>
              <a:gd name="connsiteY48" fmla="*/ 4141522 h 4173140"/>
              <a:gd name="connsiteX49" fmla="*/ 9972110 w 12138662"/>
              <a:gd name="connsiteY49" fmla="*/ 3506902 h 4173140"/>
              <a:gd name="connsiteX50" fmla="*/ 10075091 w 12138662"/>
              <a:gd name="connsiteY50" fmla="*/ 3506903 h 4173140"/>
              <a:gd name="connsiteX51" fmla="*/ 10075091 w 12138662"/>
              <a:gd name="connsiteY51" fmla="*/ 3546733 h 4173140"/>
              <a:gd name="connsiteX52" fmla="*/ 10131242 w 12138662"/>
              <a:gd name="connsiteY52" fmla="*/ 3514945 h 4173140"/>
              <a:gd name="connsiteX53" fmla="*/ 10200413 w 12138662"/>
              <a:gd name="connsiteY53" fmla="*/ 3501874 h 4173140"/>
              <a:gd name="connsiteX54" fmla="*/ 10773568 w 12138662"/>
              <a:gd name="connsiteY54" fmla="*/ 3497902 h 4173140"/>
              <a:gd name="connsiteX55" fmla="*/ 10843249 w 12138662"/>
              <a:gd name="connsiteY55" fmla="*/ 3509619 h 4173140"/>
              <a:gd name="connsiteX56" fmla="*/ 10985112 w 12138662"/>
              <a:gd name="connsiteY56" fmla="*/ 3740238 h 4173140"/>
              <a:gd name="connsiteX57" fmla="*/ 10850563 w 12138662"/>
              <a:gd name="connsiteY57" fmla="*/ 3966917 h 4173140"/>
              <a:gd name="connsiteX58" fmla="*/ 10705051 w 12138662"/>
              <a:gd name="connsiteY58" fmla="*/ 3988653 h 4173140"/>
              <a:gd name="connsiteX59" fmla="*/ 10648245 w 12138662"/>
              <a:gd name="connsiteY59" fmla="*/ 3963957 h 4173140"/>
              <a:gd name="connsiteX60" fmla="*/ 10648246 w 12138662"/>
              <a:gd name="connsiteY60" fmla="*/ 4137551 h 4173140"/>
              <a:gd name="connsiteX61" fmla="*/ 10545265 w 12138662"/>
              <a:gd name="connsiteY61" fmla="*/ 4137550 h 4173140"/>
              <a:gd name="connsiteX62" fmla="*/ 10545265 w 12138662"/>
              <a:gd name="connsiteY62" fmla="*/ 3502930 h 4173140"/>
              <a:gd name="connsiteX63" fmla="*/ 10648246 w 12138662"/>
              <a:gd name="connsiteY63" fmla="*/ 3502931 h 4173140"/>
              <a:gd name="connsiteX64" fmla="*/ 10648246 w 12138662"/>
              <a:gd name="connsiteY64" fmla="*/ 3542761 h 4173140"/>
              <a:gd name="connsiteX65" fmla="*/ 10704397 w 12138662"/>
              <a:gd name="connsiteY65" fmla="*/ 3510973 h 4173140"/>
              <a:gd name="connsiteX66" fmla="*/ 10773568 w 12138662"/>
              <a:gd name="connsiteY66" fmla="*/ 3497902 h 4173140"/>
              <a:gd name="connsiteX67" fmla="*/ 11298959 w 12138662"/>
              <a:gd name="connsiteY67" fmla="*/ 3495518 h 4173140"/>
              <a:gd name="connsiteX68" fmla="*/ 11524226 w 12138662"/>
              <a:gd name="connsiteY68" fmla="*/ 3739990 h 4173140"/>
              <a:gd name="connsiteX69" fmla="*/ 11522203 w 12138662"/>
              <a:gd name="connsiteY69" fmla="*/ 3761772 h 4173140"/>
              <a:gd name="connsiteX70" fmla="*/ 11188863 w 12138662"/>
              <a:gd name="connsiteY70" fmla="*/ 3761772 h 4173140"/>
              <a:gd name="connsiteX71" fmla="*/ 11188863 w 12138662"/>
              <a:gd name="connsiteY71" fmla="*/ 3809743 h 4173140"/>
              <a:gd name="connsiteX72" fmla="*/ 11190688 w 12138662"/>
              <a:gd name="connsiteY72" fmla="*/ 3809743 h 4173140"/>
              <a:gd name="connsiteX73" fmla="*/ 11430016 w 12138662"/>
              <a:gd name="connsiteY73" fmla="*/ 3827523 h 4173140"/>
              <a:gd name="connsiteX74" fmla="*/ 11518437 w 12138662"/>
              <a:gd name="connsiteY74" fmla="*/ 3866603 h 4173140"/>
              <a:gd name="connsiteX75" fmla="*/ 11323408 w 12138662"/>
              <a:gd name="connsiteY75" fmla="*/ 4001577 h 4173140"/>
              <a:gd name="connsiteX76" fmla="*/ 11073693 w 12138662"/>
              <a:gd name="connsiteY76" fmla="*/ 3739990 h 4173140"/>
              <a:gd name="connsiteX77" fmla="*/ 11298959 w 12138662"/>
              <a:gd name="connsiteY77" fmla="*/ 3495518 h 4173140"/>
              <a:gd name="connsiteX78" fmla="*/ 4527436 w 12138662"/>
              <a:gd name="connsiteY78" fmla="*/ 3495113 h 4173140"/>
              <a:gd name="connsiteX79" fmla="*/ 4683970 w 12138662"/>
              <a:gd name="connsiteY79" fmla="*/ 3644253 h 4173140"/>
              <a:gd name="connsiteX80" fmla="*/ 4684701 w 12138662"/>
              <a:gd name="connsiteY80" fmla="*/ 3993080 h 4173140"/>
              <a:gd name="connsiteX81" fmla="*/ 4561412 w 12138662"/>
              <a:gd name="connsiteY81" fmla="*/ 3993080 h 4173140"/>
              <a:gd name="connsiteX82" fmla="*/ 4561412 w 12138662"/>
              <a:gd name="connsiteY82" fmla="*/ 3640932 h 4173140"/>
              <a:gd name="connsiteX83" fmla="*/ 4379277 w 12138662"/>
              <a:gd name="connsiteY83" fmla="*/ 3640932 h 4173140"/>
              <a:gd name="connsiteX84" fmla="*/ 4379277 w 12138662"/>
              <a:gd name="connsiteY84" fmla="*/ 3993080 h 4173140"/>
              <a:gd name="connsiteX85" fmla="*/ 4255987 w 12138662"/>
              <a:gd name="connsiteY85" fmla="*/ 3993080 h 4173140"/>
              <a:gd name="connsiteX86" fmla="*/ 4255987 w 12138662"/>
              <a:gd name="connsiteY86" fmla="*/ 3640932 h 4173140"/>
              <a:gd name="connsiteX87" fmla="*/ 4078840 w 12138662"/>
              <a:gd name="connsiteY87" fmla="*/ 3640932 h 4173140"/>
              <a:gd name="connsiteX88" fmla="*/ 4078840 w 12138662"/>
              <a:gd name="connsiteY88" fmla="*/ 3993080 h 4173140"/>
              <a:gd name="connsiteX89" fmla="*/ 3955550 w 12138662"/>
              <a:gd name="connsiteY89" fmla="*/ 3993080 h 4173140"/>
              <a:gd name="connsiteX90" fmla="*/ 3955550 w 12138662"/>
              <a:gd name="connsiteY90" fmla="*/ 3510194 h 4173140"/>
              <a:gd name="connsiteX91" fmla="*/ 4078840 w 12138662"/>
              <a:gd name="connsiteY91" fmla="*/ 3510194 h 4173140"/>
              <a:gd name="connsiteX92" fmla="*/ 4078840 w 12138662"/>
              <a:gd name="connsiteY92" fmla="*/ 3551880 h 4173140"/>
              <a:gd name="connsiteX93" fmla="*/ 4359898 w 12138662"/>
              <a:gd name="connsiteY93" fmla="*/ 3615525 h 4173140"/>
              <a:gd name="connsiteX94" fmla="*/ 4527436 w 12138662"/>
              <a:gd name="connsiteY94" fmla="*/ 3495113 h 4173140"/>
              <a:gd name="connsiteX95" fmla="*/ 11958352 w 12138662"/>
              <a:gd name="connsiteY95" fmla="*/ 3494987 h 4173140"/>
              <a:gd name="connsiteX96" fmla="*/ 12062758 w 12138662"/>
              <a:gd name="connsiteY96" fmla="*/ 3682680 h 4173140"/>
              <a:gd name="connsiteX97" fmla="*/ 12062662 w 12138662"/>
              <a:gd name="connsiteY97" fmla="*/ 3718328 h 4173140"/>
              <a:gd name="connsiteX98" fmla="*/ 12062758 w 12138662"/>
              <a:gd name="connsiteY98" fmla="*/ 3984462 h 4173140"/>
              <a:gd name="connsiteX99" fmla="*/ 11959777 w 12138662"/>
              <a:gd name="connsiteY99" fmla="*/ 3984462 h 4173140"/>
              <a:gd name="connsiteX100" fmla="*/ 11959777 w 12138662"/>
              <a:gd name="connsiteY100" fmla="*/ 3807711 h 4173140"/>
              <a:gd name="connsiteX101" fmla="*/ 11960194 w 12138662"/>
              <a:gd name="connsiteY101" fmla="*/ 3612080 h 4173140"/>
              <a:gd name="connsiteX102" fmla="*/ 11772880 w 12138662"/>
              <a:gd name="connsiteY102" fmla="*/ 3687835 h 4173140"/>
              <a:gd name="connsiteX103" fmla="*/ 11772880 w 12138662"/>
              <a:gd name="connsiteY103" fmla="*/ 3984462 h 4173140"/>
              <a:gd name="connsiteX104" fmla="*/ 11669899 w 12138662"/>
              <a:gd name="connsiteY104" fmla="*/ 3984462 h 4173140"/>
              <a:gd name="connsiteX105" fmla="*/ 11669899 w 12138662"/>
              <a:gd name="connsiteY105" fmla="*/ 3517321 h 4173140"/>
              <a:gd name="connsiteX106" fmla="*/ 11772880 w 12138662"/>
              <a:gd name="connsiteY106" fmla="*/ 3517321 h 4173140"/>
              <a:gd name="connsiteX107" fmla="*/ 11772880 w 12138662"/>
              <a:gd name="connsiteY107" fmla="*/ 3624400 h 4173140"/>
              <a:gd name="connsiteX108" fmla="*/ 11917332 w 12138662"/>
              <a:gd name="connsiteY108" fmla="*/ 3495367 h 4173140"/>
              <a:gd name="connsiteX109" fmla="*/ 11958352 w 12138662"/>
              <a:gd name="connsiteY109" fmla="*/ 3494987 h 4173140"/>
              <a:gd name="connsiteX110" fmla="*/ 6561454 w 12138662"/>
              <a:gd name="connsiteY110" fmla="*/ 3492584 h 4173140"/>
              <a:gd name="connsiteX111" fmla="*/ 6665859 w 12138662"/>
              <a:gd name="connsiteY111" fmla="*/ 3680277 h 4173140"/>
              <a:gd name="connsiteX112" fmla="*/ 6665763 w 12138662"/>
              <a:gd name="connsiteY112" fmla="*/ 3715925 h 4173140"/>
              <a:gd name="connsiteX113" fmla="*/ 6665859 w 12138662"/>
              <a:gd name="connsiteY113" fmla="*/ 3982059 h 4173140"/>
              <a:gd name="connsiteX114" fmla="*/ 6562878 w 12138662"/>
              <a:gd name="connsiteY114" fmla="*/ 3982059 h 4173140"/>
              <a:gd name="connsiteX115" fmla="*/ 6562878 w 12138662"/>
              <a:gd name="connsiteY115" fmla="*/ 3805308 h 4173140"/>
              <a:gd name="connsiteX116" fmla="*/ 6563295 w 12138662"/>
              <a:gd name="connsiteY116" fmla="*/ 3609677 h 4173140"/>
              <a:gd name="connsiteX117" fmla="*/ 6375981 w 12138662"/>
              <a:gd name="connsiteY117" fmla="*/ 3685432 h 4173140"/>
              <a:gd name="connsiteX118" fmla="*/ 6375981 w 12138662"/>
              <a:gd name="connsiteY118" fmla="*/ 3982059 h 4173140"/>
              <a:gd name="connsiteX119" fmla="*/ 6273000 w 12138662"/>
              <a:gd name="connsiteY119" fmla="*/ 3982059 h 4173140"/>
              <a:gd name="connsiteX120" fmla="*/ 6273000 w 12138662"/>
              <a:gd name="connsiteY120" fmla="*/ 3514918 h 4173140"/>
              <a:gd name="connsiteX121" fmla="*/ 6375981 w 12138662"/>
              <a:gd name="connsiteY121" fmla="*/ 3514918 h 4173140"/>
              <a:gd name="connsiteX122" fmla="*/ 6375981 w 12138662"/>
              <a:gd name="connsiteY122" fmla="*/ 3621997 h 4173140"/>
              <a:gd name="connsiteX123" fmla="*/ 6520433 w 12138662"/>
              <a:gd name="connsiteY123" fmla="*/ 3492964 h 4173140"/>
              <a:gd name="connsiteX124" fmla="*/ 6561454 w 12138662"/>
              <a:gd name="connsiteY124" fmla="*/ 3492584 h 4173140"/>
              <a:gd name="connsiteX125" fmla="*/ 9549712 w 12138662"/>
              <a:gd name="connsiteY125" fmla="*/ 3483910 h 4173140"/>
              <a:gd name="connsiteX126" fmla="*/ 9796015 w 12138662"/>
              <a:gd name="connsiteY126" fmla="*/ 3669477 h 4173140"/>
              <a:gd name="connsiteX127" fmla="*/ 9791855 w 12138662"/>
              <a:gd name="connsiteY127" fmla="*/ 3984462 h 4173140"/>
              <a:gd name="connsiteX128" fmla="*/ 9688874 w 12138662"/>
              <a:gd name="connsiteY128" fmla="*/ 3984462 h 4173140"/>
              <a:gd name="connsiteX129" fmla="*/ 9688874 w 12138662"/>
              <a:gd name="connsiteY129" fmla="*/ 3841179 h 4173140"/>
              <a:gd name="connsiteX130" fmla="*/ 9517873 w 12138662"/>
              <a:gd name="connsiteY130" fmla="*/ 3992169 h 4173140"/>
              <a:gd name="connsiteX131" fmla="*/ 9346872 w 12138662"/>
              <a:gd name="connsiteY131" fmla="*/ 3841179 h 4173140"/>
              <a:gd name="connsiteX132" fmla="*/ 9346873 w 12138662"/>
              <a:gd name="connsiteY132" fmla="*/ 3841179 h 4173140"/>
              <a:gd name="connsiteX133" fmla="*/ 9517874 w 12138662"/>
              <a:gd name="connsiteY133" fmla="*/ 3690189 h 4173140"/>
              <a:gd name="connsiteX134" fmla="*/ 9688874 w 12138662"/>
              <a:gd name="connsiteY134" fmla="*/ 3690189 h 4173140"/>
              <a:gd name="connsiteX135" fmla="*/ 9453130 w 12138662"/>
              <a:gd name="connsiteY135" fmla="*/ 3653134 h 4173140"/>
              <a:gd name="connsiteX136" fmla="*/ 9365611 w 12138662"/>
              <a:gd name="connsiteY136" fmla="*/ 3626334 h 4173140"/>
              <a:gd name="connsiteX137" fmla="*/ 9549712 w 12138662"/>
              <a:gd name="connsiteY137" fmla="*/ 3483910 h 4173140"/>
              <a:gd name="connsiteX138" fmla="*/ 5000914 w 12138662"/>
              <a:gd name="connsiteY138" fmla="*/ 3483910 h 4173140"/>
              <a:gd name="connsiteX139" fmla="*/ 5247217 w 12138662"/>
              <a:gd name="connsiteY139" fmla="*/ 3669477 h 4173140"/>
              <a:gd name="connsiteX140" fmla="*/ 5243057 w 12138662"/>
              <a:gd name="connsiteY140" fmla="*/ 3984462 h 4173140"/>
              <a:gd name="connsiteX141" fmla="*/ 5140076 w 12138662"/>
              <a:gd name="connsiteY141" fmla="*/ 3984462 h 4173140"/>
              <a:gd name="connsiteX142" fmla="*/ 5140076 w 12138662"/>
              <a:gd name="connsiteY142" fmla="*/ 3841179 h 4173140"/>
              <a:gd name="connsiteX143" fmla="*/ 4969075 w 12138662"/>
              <a:gd name="connsiteY143" fmla="*/ 3992169 h 4173140"/>
              <a:gd name="connsiteX144" fmla="*/ 4798074 w 12138662"/>
              <a:gd name="connsiteY144" fmla="*/ 3841179 h 4173140"/>
              <a:gd name="connsiteX145" fmla="*/ 4798075 w 12138662"/>
              <a:gd name="connsiteY145" fmla="*/ 3841179 h 4173140"/>
              <a:gd name="connsiteX146" fmla="*/ 4969076 w 12138662"/>
              <a:gd name="connsiteY146" fmla="*/ 3690189 h 4173140"/>
              <a:gd name="connsiteX147" fmla="*/ 5140076 w 12138662"/>
              <a:gd name="connsiteY147" fmla="*/ 3690189 h 4173140"/>
              <a:gd name="connsiteX148" fmla="*/ 4904332 w 12138662"/>
              <a:gd name="connsiteY148" fmla="*/ 3653134 h 4173140"/>
              <a:gd name="connsiteX149" fmla="*/ 4816813 w 12138662"/>
              <a:gd name="connsiteY149" fmla="*/ 3626334 h 4173140"/>
              <a:gd name="connsiteX150" fmla="*/ 5000914 w 12138662"/>
              <a:gd name="connsiteY150" fmla="*/ 3483910 h 4173140"/>
              <a:gd name="connsiteX151" fmla="*/ 7284352 w 12138662"/>
              <a:gd name="connsiteY151" fmla="*/ 3403232 h 4173140"/>
              <a:gd name="connsiteX152" fmla="*/ 7279996 w 12138662"/>
              <a:gd name="connsiteY152" fmla="*/ 3474177 h 4173140"/>
              <a:gd name="connsiteX153" fmla="*/ 7224170 w 12138662"/>
              <a:gd name="connsiteY153" fmla="*/ 3501300 h 4173140"/>
              <a:gd name="connsiteX154" fmla="*/ 7207008 w 12138662"/>
              <a:gd name="connsiteY154" fmla="*/ 3555359 h 4173140"/>
              <a:gd name="connsiteX155" fmla="*/ 7203349 w 12138662"/>
              <a:gd name="connsiteY155" fmla="*/ 3555359 h 4173140"/>
              <a:gd name="connsiteX156" fmla="*/ 7220385 w 12138662"/>
              <a:gd name="connsiteY156" fmla="*/ 3575618 h 4173140"/>
              <a:gd name="connsiteX157" fmla="*/ 7235414 w 12138662"/>
              <a:gd name="connsiteY157" fmla="*/ 3635300 h 4173140"/>
              <a:gd name="connsiteX158" fmla="*/ 7044168 w 12138662"/>
              <a:gd name="connsiteY158" fmla="*/ 3788629 h 4173140"/>
              <a:gd name="connsiteX159" fmla="*/ 6969727 w 12138662"/>
              <a:gd name="connsiteY159" fmla="*/ 3776580 h 4173140"/>
              <a:gd name="connsiteX160" fmla="*/ 6972701 w 12138662"/>
              <a:gd name="connsiteY160" fmla="*/ 3878532 h 4173140"/>
              <a:gd name="connsiteX161" fmla="*/ 7064126 w 12138662"/>
              <a:gd name="connsiteY161" fmla="*/ 3866482 h 4173140"/>
              <a:gd name="connsiteX162" fmla="*/ 7299005 w 12138662"/>
              <a:gd name="connsiteY162" fmla="*/ 4019811 h 4173140"/>
              <a:gd name="connsiteX163" fmla="*/ 7064126 w 12138662"/>
              <a:gd name="connsiteY163" fmla="*/ 4173140 h 4173140"/>
              <a:gd name="connsiteX164" fmla="*/ 6829247 w 12138662"/>
              <a:gd name="connsiteY164" fmla="*/ 4019811 h 4173140"/>
              <a:gd name="connsiteX165" fmla="*/ 6869361 w 12138662"/>
              <a:gd name="connsiteY165" fmla="*/ 3934084 h 4173140"/>
              <a:gd name="connsiteX166" fmla="*/ 6881952 w 12138662"/>
              <a:gd name="connsiteY166" fmla="*/ 3924122 h 4173140"/>
              <a:gd name="connsiteX167" fmla="*/ 6867964 w 12138662"/>
              <a:gd name="connsiteY167" fmla="*/ 3914293 h 4173140"/>
              <a:gd name="connsiteX168" fmla="*/ 6846696 w 12138662"/>
              <a:gd name="connsiteY168" fmla="*/ 3888836 h 4173140"/>
              <a:gd name="connsiteX169" fmla="*/ 6856676 w 12138662"/>
              <a:gd name="connsiteY169" fmla="*/ 3755158 h 4173140"/>
              <a:gd name="connsiteX170" fmla="*/ 6895546 w 12138662"/>
              <a:gd name="connsiteY170" fmla="*/ 3727796 h 4173140"/>
              <a:gd name="connsiteX171" fmla="*/ 6867951 w 12138662"/>
              <a:gd name="connsiteY171" fmla="*/ 3694983 h 4173140"/>
              <a:gd name="connsiteX172" fmla="*/ 6852922 w 12138662"/>
              <a:gd name="connsiteY172" fmla="*/ 3635300 h 4173140"/>
              <a:gd name="connsiteX173" fmla="*/ 7044168 w 12138662"/>
              <a:gd name="connsiteY173" fmla="*/ 3481971 h 4173140"/>
              <a:gd name="connsiteX174" fmla="*/ 7118610 w 12138662"/>
              <a:gd name="connsiteY174" fmla="*/ 3494021 h 4173140"/>
              <a:gd name="connsiteX175" fmla="*/ 7144369 w 12138662"/>
              <a:gd name="connsiteY175" fmla="*/ 3507945 h 4173140"/>
              <a:gd name="connsiteX176" fmla="*/ 7146121 w 12138662"/>
              <a:gd name="connsiteY176" fmla="*/ 3498091 h 4173140"/>
              <a:gd name="connsiteX177" fmla="*/ 7175179 w 12138662"/>
              <a:gd name="connsiteY177" fmla="*/ 3449208 h 4173140"/>
              <a:gd name="connsiteX178" fmla="*/ 7284352 w 12138662"/>
              <a:gd name="connsiteY178" fmla="*/ 3403232 h 4173140"/>
              <a:gd name="connsiteX179" fmla="*/ 7938194 w 12138662"/>
              <a:gd name="connsiteY179" fmla="*/ 3345069 h 4173140"/>
              <a:gd name="connsiteX180" fmla="*/ 8405751 w 12138662"/>
              <a:gd name="connsiteY180" fmla="*/ 3345069 h 4173140"/>
              <a:gd name="connsiteX181" fmla="*/ 8405751 w 12138662"/>
              <a:gd name="connsiteY181" fmla="*/ 3428728 h 4173140"/>
              <a:gd name="connsiteX182" fmla="*/ 8218642 w 12138662"/>
              <a:gd name="connsiteY182" fmla="*/ 3428728 h 4173140"/>
              <a:gd name="connsiteX183" fmla="*/ 8218642 w 12138662"/>
              <a:gd name="connsiteY183" fmla="*/ 3993082 h 4173140"/>
              <a:gd name="connsiteX184" fmla="*/ 8115661 w 12138662"/>
              <a:gd name="connsiteY184" fmla="*/ 3993082 h 4173140"/>
              <a:gd name="connsiteX185" fmla="*/ 8115661 w 12138662"/>
              <a:gd name="connsiteY185" fmla="*/ 3428728 h 4173140"/>
              <a:gd name="connsiteX186" fmla="*/ 7938194 w 12138662"/>
              <a:gd name="connsiteY186" fmla="*/ 3428728 h 4173140"/>
              <a:gd name="connsiteX187" fmla="*/ 8809147 w 12138662"/>
              <a:gd name="connsiteY187" fmla="*/ 3345064 h 4173140"/>
              <a:gd name="connsiteX188" fmla="*/ 8912128 w 12138662"/>
              <a:gd name="connsiteY188" fmla="*/ 3345064 h 4173140"/>
              <a:gd name="connsiteX189" fmla="*/ 8912128 w 12138662"/>
              <a:gd name="connsiteY189" fmla="*/ 3563954 h 4173140"/>
              <a:gd name="connsiteX190" fmla="*/ 9205161 w 12138662"/>
              <a:gd name="connsiteY190" fmla="*/ 3592122 h 4173140"/>
              <a:gd name="connsiteX191" fmla="*/ 9206942 w 12138662"/>
              <a:gd name="connsiteY191" fmla="*/ 3994880 h 4173140"/>
              <a:gd name="connsiteX192" fmla="*/ 9103961 w 12138662"/>
              <a:gd name="connsiteY192" fmla="*/ 3994880 h 4173140"/>
              <a:gd name="connsiteX193" fmla="*/ 9103961 w 12138662"/>
              <a:gd name="connsiteY193" fmla="*/ 3686425 h 4173140"/>
              <a:gd name="connsiteX194" fmla="*/ 8912128 w 12138662"/>
              <a:gd name="connsiteY194" fmla="*/ 3686425 h 4173140"/>
              <a:gd name="connsiteX195" fmla="*/ 8912128 w 12138662"/>
              <a:gd name="connsiteY195" fmla="*/ 3993079 h 4173140"/>
              <a:gd name="connsiteX196" fmla="*/ 8809147 w 12138662"/>
              <a:gd name="connsiteY196" fmla="*/ 3993079 h 4173140"/>
              <a:gd name="connsiteX197" fmla="*/ 7707333 w 12138662"/>
              <a:gd name="connsiteY197" fmla="*/ 3336447 h 4173140"/>
              <a:gd name="connsiteX198" fmla="*/ 7810314 w 12138662"/>
              <a:gd name="connsiteY198" fmla="*/ 3336447 h 4173140"/>
              <a:gd name="connsiteX199" fmla="*/ 7810314 w 12138662"/>
              <a:gd name="connsiteY199" fmla="*/ 3984462 h 4173140"/>
              <a:gd name="connsiteX200" fmla="*/ 7707333 w 12138662"/>
              <a:gd name="connsiteY200" fmla="*/ 3984462 h 4173140"/>
              <a:gd name="connsiteX201" fmla="*/ 5992224 w 12138662"/>
              <a:gd name="connsiteY201" fmla="*/ 3335706 h 4173140"/>
              <a:gd name="connsiteX202" fmla="*/ 6095205 w 12138662"/>
              <a:gd name="connsiteY202" fmla="*/ 3335706 h 4173140"/>
              <a:gd name="connsiteX203" fmla="*/ 6095205 w 12138662"/>
              <a:gd name="connsiteY203" fmla="*/ 3449728 h 4173140"/>
              <a:gd name="connsiteX204" fmla="*/ 5992224 w 12138662"/>
              <a:gd name="connsiteY204" fmla="*/ 3449728 h 4173140"/>
              <a:gd name="connsiteX205" fmla="*/ 5418058 w 12138662"/>
              <a:gd name="connsiteY205" fmla="*/ 3335704 h 4173140"/>
              <a:gd name="connsiteX206" fmla="*/ 5533429 w 12138662"/>
              <a:gd name="connsiteY206" fmla="*/ 3335704 h 4173140"/>
              <a:gd name="connsiteX207" fmla="*/ 5533429 w 12138662"/>
              <a:gd name="connsiteY207" fmla="*/ 3718965 h 4173140"/>
              <a:gd name="connsiteX208" fmla="*/ 5735073 w 12138662"/>
              <a:gd name="connsiteY208" fmla="*/ 3517321 h 4173140"/>
              <a:gd name="connsiteX209" fmla="*/ 5854839 w 12138662"/>
              <a:gd name="connsiteY209" fmla="*/ 3517321 h 4173140"/>
              <a:gd name="connsiteX210" fmla="*/ 5694530 w 12138662"/>
              <a:gd name="connsiteY210" fmla="*/ 3677631 h 4173140"/>
              <a:gd name="connsiteX211" fmla="*/ 5866433 w 12138662"/>
              <a:gd name="connsiteY211" fmla="*/ 3984462 h 4173140"/>
              <a:gd name="connsiteX212" fmla="*/ 5767147 w 12138662"/>
              <a:gd name="connsiteY212" fmla="*/ 3984462 h 4173140"/>
              <a:gd name="connsiteX213" fmla="*/ 5670814 w 12138662"/>
              <a:gd name="connsiteY213" fmla="*/ 3812518 h 4173140"/>
              <a:gd name="connsiteX214" fmla="*/ 5670814 w 12138662"/>
              <a:gd name="connsiteY214" fmla="*/ 3701346 h 4173140"/>
              <a:gd name="connsiteX215" fmla="*/ 5533429 w 12138662"/>
              <a:gd name="connsiteY215" fmla="*/ 3838731 h 4173140"/>
              <a:gd name="connsiteX216" fmla="*/ 5533429 w 12138662"/>
              <a:gd name="connsiteY216" fmla="*/ 3993080 h 4173140"/>
              <a:gd name="connsiteX217" fmla="*/ 5418058 w 12138662"/>
              <a:gd name="connsiteY217" fmla="*/ 3993080 h 4173140"/>
              <a:gd name="connsiteX218" fmla="*/ 10827056 w 12138662"/>
              <a:gd name="connsiteY218" fmla="*/ 312524 h 4173140"/>
              <a:gd name="connsiteX219" fmla="*/ 11045966 w 12138662"/>
              <a:gd name="connsiteY219" fmla="*/ 315639 h 4173140"/>
              <a:gd name="connsiteX220" fmla="*/ 12011392 w 12138662"/>
              <a:gd name="connsiteY220" fmla="*/ 1077865 h 4173140"/>
              <a:gd name="connsiteX221" fmla="*/ 12011391 w 12138662"/>
              <a:gd name="connsiteY221" fmla="*/ 1077865 h 4173140"/>
              <a:gd name="connsiteX222" fmla="*/ 12009251 w 12138662"/>
              <a:gd name="connsiteY222" fmla="*/ 1099092 h 4173140"/>
              <a:gd name="connsiteX223" fmla="*/ 11177673 w 12138662"/>
              <a:gd name="connsiteY223" fmla="*/ 1099092 h 4173140"/>
              <a:gd name="connsiteX224" fmla="*/ 11177673 w 12138662"/>
              <a:gd name="connsiteY224" fmla="*/ 1025440 h 4173140"/>
              <a:gd name="connsiteX225" fmla="*/ 10868103 w 12138662"/>
              <a:gd name="connsiteY225" fmla="*/ 826282 h 4173140"/>
              <a:gd name="connsiteX226" fmla="*/ 10558535 w 12138662"/>
              <a:gd name="connsiteY226" fmla="*/ 1025440 h 4173140"/>
              <a:gd name="connsiteX227" fmla="*/ 10868103 w 12138662"/>
              <a:gd name="connsiteY227" fmla="*/ 1224599 h 4173140"/>
              <a:gd name="connsiteX228" fmla="*/ 12138249 w 12138662"/>
              <a:gd name="connsiteY228" fmla="*/ 2045080 h 4173140"/>
              <a:gd name="connsiteX229" fmla="*/ 11313270 w 12138662"/>
              <a:gd name="connsiteY229" fmla="*/ 2887988 h 4173140"/>
              <a:gd name="connsiteX230" fmla="*/ 10488968 w 12138662"/>
              <a:gd name="connsiteY230" fmla="*/ 2887988 h 4173140"/>
              <a:gd name="connsiteX231" fmla="*/ 9726742 w 12138662"/>
              <a:gd name="connsiteY231" fmla="*/ 2125762 h 4173140"/>
              <a:gd name="connsiteX232" fmla="*/ 9726743 w 12138662"/>
              <a:gd name="connsiteY232" fmla="*/ 2125762 h 4173140"/>
              <a:gd name="connsiteX233" fmla="*/ 9728883 w 12138662"/>
              <a:gd name="connsiteY233" fmla="*/ 2104535 h 4173140"/>
              <a:gd name="connsiteX234" fmla="*/ 10560461 w 12138662"/>
              <a:gd name="connsiteY234" fmla="*/ 2104535 h 4173140"/>
              <a:gd name="connsiteX235" fmla="*/ 10560461 w 12138662"/>
              <a:gd name="connsiteY235" fmla="*/ 2178187 h 4173140"/>
              <a:gd name="connsiteX236" fmla="*/ 10870031 w 12138662"/>
              <a:gd name="connsiteY236" fmla="*/ 2377345 h 4173140"/>
              <a:gd name="connsiteX237" fmla="*/ 11179599 w 12138662"/>
              <a:gd name="connsiteY237" fmla="*/ 2178187 h 4173140"/>
              <a:gd name="connsiteX238" fmla="*/ 10870031 w 12138662"/>
              <a:gd name="connsiteY238" fmla="*/ 1979028 h 4173140"/>
              <a:gd name="connsiteX239" fmla="*/ 9848509 w 12138662"/>
              <a:gd name="connsiteY239" fmla="*/ 1576684 h 4173140"/>
              <a:gd name="connsiteX240" fmla="*/ 9678124 w 12138662"/>
              <a:gd name="connsiteY240" fmla="*/ 1231479 h 4173140"/>
              <a:gd name="connsiteX241" fmla="*/ 9662638 w 12138662"/>
              <a:gd name="connsiteY241" fmla="*/ 1077865 h 4173140"/>
              <a:gd name="connsiteX242" fmla="*/ 9678124 w 12138662"/>
              <a:gd name="connsiteY242" fmla="*/ 924250 h 4173140"/>
              <a:gd name="connsiteX243" fmla="*/ 10424864 w 12138662"/>
              <a:gd name="connsiteY243" fmla="*/ 315639 h 4173140"/>
              <a:gd name="connsiteX244" fmla="*/ 5616768 w 12138662"/>
              <a:gd name="connsiteY244" fmla="*/ 290998 h 4173140"/>
              <a:gd name="connsiteX245" fmla="*/ 6562563 w 12138662"/>
              <a:gd name="connsiteY245" fmla="*/ 1147139 h 4173140"/>
              <a:gd name="connsiteX246" fmla="*/ 6562563 w 12138662"/>
              <a:gd name="connsiteY246" fmla="*/ 2887988 h 4173140"/>
              <a:gd name="connsiteX247" fmla="*/ 5596793 w 12138662"/>
              <a:gd name="connsiteY247" fmla="*/ 2887988 h 4173140"/>
              <a:gd name="connsiteX248" fmla="*/ 5596793 w 12138662"/>
              <a:gd name="connsiteY248" fmla="*/ 1558105 h 4173140"/>
              <a:gd name="connsiteX249" fmla="*/ 4928973 w 12138662"/>
              <a:gd name="connsiteY249" fmla="*/ 1558105 h 4173140"/>
              <a:gd name="connsiteX250" fmla="*/ 4928973 w 12138662"/>
              <a:gd name="connsiteY250" fmla="*/ 2887989 h 4173140"/>
              <a:gd name="connsiteX251" fmla="*/ 3963204 w 12138662"/>
              <a:gd name="connsiteY251" fmla="*/ 2887989 h 4173140"/>
              <a:gd name="connsiteX252" fmla="*/ 3963204 w 12138662"/>
              <a:gd name="connsiteY252" fmla="*/ 314807 h 4173140"/>
              <a:gd name="connsiteX253" fmla="*/ 4928973 w 12138662"/>
              <a:gd name="connsiteY253" fmla="*/ 314807 h 4173140"/>
              <a:gd name="connsiteX254" fmla="*/ 4928973 w 12138662"/>
              <a:gd name="connsiteY254" fmla="*/ 838914 h 4173140"/>
              <a:gd name="connsiteX255" fmla="*/ 5616768 w 12138662"/>
              <a:gd name="connsiteY255" fmla="*/ 290998 h 4173140"/>
              <a:gd name="connsiteX256" fmla="*/ 8081734 w 12138662"/>
              <a:gd name="connsiteY256" fmla="*/ 288746 h 4173140"/>
              <a:gd name="connsiteX257" fmla="*/ 9363921 w 12138662"/>
              <a:gd name="connsiteY257" fmla="*/ 1326449 h 4173140"/>
              <a:gd name="connsiteX258" fmla="*/ 9364801 w 12138662"/>
              <a:gd name="connsiteY258" fmla="*/ 1332176 h 4173140"/>
              <a:gd name="connsiteX259" fmla="*/ 8467573 w 12138662"/>
              <a:gd name="connsiteY259" fmla="*/ 1332176 h 4173140"/>
              <a:gd name="connsiteX260" fmla="*/ 8460821 w 12138662"/>
              <a:gd name="connsiteY260" fmla="*/ 1268827 h 4173140"/>
              <a:gd name="connsiteX261" fmla="*/ 8091101 w 12138662"/>
              <a:gd name="connsiteY261" fmla="*/ 983804 h 4173140"/>
              <a:gd name="connsiteX262" fmla="*/ 7713711 w 12138662"/>
              <a:gd name="connsiteY262" fmla="*/ 1340768 h 4173140"/>
              <a:gd name="connsiteX263" fmla="*/ 7713711 w 12138662"/>
              <a:gd name="connsiteY263" fmla="*/ 1502800 h 4173140"/>
              <a:gd name="connsiteX264" fmla="*/ 7711923 w 12138662"/>
              <a:gd name="connsiteY264" fmla="*/ 1502800 h 4173140"/>
              <a:gd name="connsiteX265" fmla="*/ 7711923 w 12138662"/>
              <a:gd name="connsiteY265" fmla="*/ 1859763 h 4173140"/>
              <a:gd name="connsiteX266" fmla="*/ 8089312 w 12138662"/>
              <a:gd name="connsiteY266" fmla="*/ 2216727 h 4173140"/>
              <a:gd name="connsiteX267" fmla="*/ 8459033 w 12138662"/>
              <a:gd name="connsiteY267" fmla="*/ 1931704 h 4173140"/>
              <a:gd name="connsiteX268" fmla="*/ 8463692 w 12138662"/>
              <a:gd name="connsiteY268" fmla="*/ 1887988 h 4173140"/>
              <a:gd name="connsiteX269" fmla="*/ 9354158 w 12138662"/>
              <a:gd name="connsiteY269" fmla="*/ 1887988 h 4173140"/>
              <a:gd name="connsiteX270" fmla="*/ 9331671 w 12138662"/>
              <a:gd name="connsiteY270" fmla="*/ 1974835 h 4173140"/>
              <a:gd name="connsiteX271" fmla="*/ 8081734 w 12138662"/>
              <a:gd name="connsiteY271" fmla="*/ 2887989 h 4173140"/>
              <a:gd name="connsiteX272" fmla="*/ 6772956 w 12138662"/>
              <a:gd name="connsiteY272" fmla="*/ 1588368 h 4173140"/>
              <a:gd name="connsiteX273" fmla="*/ 8081734 w 12138662"/>
              <a:gd name="connsiteY273" fmla="*/ 288746 h 4173140"/>
              <a:gd name="connsiteX274" fmla="*/ 2854740 w 12138662"/>
              <a:gd name="connsiteY274" fmla="*/ 57041 h 4173140"/>
              <a:gd name="connsiteX275" fmla="*/ 3043976 w 12138662"/>
              <a:gd name="connsiteY275" fmla="*/ 225737 h 4173140"/>
              <a:gd name="connsiteX276" fmla="*/ 3182612 w 12138662"/>
              <a:gd name="connsiteY276" fmla="*/ 618275 h 4173140"/>
              <a:gd name="connsiteX277" fmla="*/ 3182612 w 12138662"/>
              <a:gd name="connsiteY277" fmla="*/ 3193981 h 4173140"/>
              <a:gd name="connsiteX278" fmla="*/ 582846 w 12138662"/>
              <a:gd name="connsiteY278" fmla="*/ 3193981 h 4173140"/>
              <a:gd name="connsiteX279" fmla="*/ 2808645 w 12138662"/>
              <a:gd name="connsiteY279" fmla="*/ 60445 h 4173140"/>
              <a:gd name="connsiteX280" fmla="*/ 2854740 w 12138662"/>
              <a:gd name="connsiteY280" fmla="*/ 57041 h 4173140"/>
              <a:gd name="connsiteX281" fmla="*/ 0 w 12138662"/>
              <a:gd name="connsiteY281" fmla="*/ 0 h 4173140"/>
              <a:gd name="connsiteX282" fmla="*/ 2536896 w 12138662"/>
              <a:gd name="connsiteY282" fmla="*/ 0 h 4173140"/>
              <a:gd name="connsiteX283" fmla="*/ 177523 w 12138662"/>
              <a:gd name="connsiteY283" fmla="*/ 3018007 h 4173140"/>
              <a:gd name="connsiteX284" fmla="*/ 99978 w 12138662"/>
              <a:gd name="connsiteY284" fmla="*/ 2963230 h 4173140"/>
              <a:gd name="connsiteX285" fmla="*/ 99978 w 12138662"/>
              <a:gd name="connsiteY285" fmla="*/ 2959228 h 4173140"/>
              <a:gd name="connsiteX286" fmla="*/ 131118 w 12138662"/>
              <a:gd name="connsiteY286" fmla="*/ 2962367 h 4173140"/>
              <a:gd name="connsiteX287" fmla="*/ 370911 w 12138662"/>
              <a:gd name="connsiteY287" fmla="*/ 2722574 h 4173140"/>
              <a:gd name="connsiteX288" fmla="*/ 131118 w 12138662"/>
              <a:gd name="connsiteY288" fmla="*/ 2482781 h 4173140"/>
              <a:gd name="connsiteX289" fmla="*/ 37780 w 12138662"/>
              <a:gd name="connsiteY289" fmla="*/ 2501625 h 4173140"/>
              <a:gd name="connsiteX290" fmla="*/ 0 w 12138662"/>
              <a:gd name="connsiteY290" fmla="*/ 2527097 h 417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12138662" h="4173140">
                <a:moveTo>
                  <a:pt x="7062266" y="3944779"/>
                </a:moveTo>
                <a:cubicBezTo>
                  <a:pt x="6985452" y="3944779"/>
                  <a:pt x="6923182" y="3978372"/>
                  <a:pt x="6923182" y="4019810"/>
                </a:cubicBezTo>
                <a:cubicBezTo>
                  <a:pt x="6923182" y="4061248"/>
                  <a:pt x="6985452" y="4094841"/>
                  <a:pt x="7062266" y="4094841"/>
                </a:cubicBezTo>
                <a:cubicBezTo>
                  <a:pt x="7139080" y="4094841"/>
                  <a:pt x="7201350" y="4061248"/>
                  <a:pt x="7201350" y="4019810"/>
                </a:cubicBezTo>
                <a:cubicBezTo>
                  <a:pt x="7201350" y="3978372"/>
                  <a:pt x="7139080" y="3944779"/>
                  <a:pt x="7062266" y="3944779"/>
                </a:cubicBezTo>
                <a:close/>
                <a:moveTo>
                  <a:pt x="9567635" y="3738427"/>
                </a:moveTo>
                <a:cubicBezTo>
                  <a:pt x="9509094" y="3738427"/>
                  <a:pt x="9461637" y="3780330"/>
                  <a:pt x="9461637" y="3832021"/>
                </a:cubicBezTo>
                <a:lnTo>
                  <a:pt x="9461636" y="3832021"/>
                </a:lnTo>
                <a:cubicBezTo>
                  <a:pt x="9461636" y="3883712"/>
                  <a:pt x="9509093" y="3925615"/>
                  <a:pt x="9567634" y="3925615"/>
                </a:cubicBezTo>
                <a:cubicBezTo>
                  <a:pt x="9626175" y="3925615"/>
                  <a:pt x="9673632" y="3883712"/>
                  <a:pt x="9673632" y="3832021"/>
                </a:cubicBezTo>
                <a:lnTo>
                  <a:pt x="9673632" y="3738427"/>
                </a:lnTo>
                <a:close/>
                <a:moveTo>
                  <a:pt x="5018837" y="3738427"/>
                </a:moveTo>
                <a:cubicBezTo>
                  <a:pt x="4960296" y="3738427"/>
                  <a:pt x="4912839" y="3780330"/>
                  <a:pt x="4912839" y="3832021"/>
                </a:cubicBezTo>
                <a:lnTo>
                  <a:pt x="4912838" y="3832021"/>
                </a:lnTo>
                <a:cubicBezTo>
                  <a:pt x="4912838" y="3883712"/>
                  <a:pt x="4960295" y="3925615"/>
                  <a:pt x="5018836" y="3925615"/>
                </a:cubicBezTo>
                <a:cubicBezTo>
                  <a:pt x="5077377" y="3925615"/>
                  <a:pt x="5124834" y="3883712"/>
                  <a:pt x="5124834" y="3832021"/>
                </a:cubicBezTo>
                <a:lnTo>
                  <a:pt x="5124834" y="3738427"/>
                </a:lnTo>
                <a:close/>
                <a:moveTo>
                  <a:pt x="10177440" y="3593458"/>
                </a:moveTo>
                <a:cubicBezTo>
                  <a:pt x="10115487" y="3593458"/>
                  <a:pt x="10065265" y="3661905"/>
                  <a:pt x="10065265" y="3746339"/>
                </a:cubicBezTo>
                <a:cubicBezTo>
                  <a:pt x="10065265" y="3830773"/>
                  <a:pt x="10115487" y="3899220"/>
                  <a:pt x="10177440" y="3899220"/>
                </a:cubicBezTo>
                <a:cubicBezTo>
                  <a:pt x="10239393" y="3899220"/>
                  <a:pt x="10289615" y="3830773"/>
                  <a:pt x="10289615" y="3746339"/>
                </a:cubicBezTo>
                <a:cubicBezTo>
                  <a:pt x="10289615" y="3661905"/>
                  <a:pt x="10239393" y="3593458"/>
                  <a:pt x="10177440" y="3593458"/>
                </a:cubicBezTo>
                <a:close/>
                <a:moveTo>
                  <a:pt x="10750595" y="3589486"/>
                </a:moveTo>
                <a:cubicBezTo>
                  <a:pt x="10688642" y="3589486"/>
                  <a:pt x="10638420" y="3657933"/>
                  <a:pt x="10638420" y="3742367"/>
                </a:cubicBezTo>
                <a:cubicBezTo>
                  <a:pt x="10638420" y="3826801"/>
                  <a:pt x="10688642" y="3895248"/>
                  <a:pt x="10750595" y="3895248"/>
                </a:cubicBezTo>
                <a:cubicBezTo>
                  <a:pt x="10812548" y="3895248"/>
                  <a:pt x="10862770" y="3826801"/>
                  <a:pt x="10862770" y="3742367"/>
                </a:cubicBezTo>
                <a:cubicBezTo>
                  <a:pt x="10862770" y="3657933"/>
                  <a:pt x="10812548" y="3589486"/>
                  <a:pt x="10750595" y="3589486"/>
                </a:cubicBezTo>
                <a:close/>
                <a:moveTo>
                  <a:pt x="11308093" y="3565310"/>
                </a:moveTo>
                <a:cubicBezTo>
                  <a:pt x="11236842" y="3570888"/>
                  <a:pt x="11196927" y="3591569"/>
                  <a:pt x="11192165" y="3689454"/>
                </a:cubicBezTo>
                <a:lnTo>
                  <a:pt x="11404853" y="3687094"/>
                </a:lnTo>
                <a:lnTo>
                  <a:pt x="11405352" y="3684564"/>
                </a:lnTo>
                <a:cubicBezTo>
                  <a:pt x="11405352" y="3620017"/>
                  <a:pt x="11379344" y="3559732"/>
                  <a:pt x="11308093" y="3565310"/>
                </a:cubicBezTo>
                <a:close/>
                <a:moveTo>
                  <a:pt x="7043448" y="3561509"/>
                </a:moveTo>
                <a:cubicBezTo>
                  <a:pt x="6996766" y="3561509"/>
                  <a:pt x="6958922" y="3595102"/>
                  <a:pt x="6958922" y="3636540"/>
                </a:cubicBezTo>
                <a:cubicBezTo>
                  <a:pt x="6958922" y="3677978"/>
                  <a:pt x="6996766" y="3711571"/>
                  <a:pt x="7043448" y="3711571"/>
                </a:cubicBezTo>
                <a:cubicBezTo>
                  <a:pt x="7090130" y="3711571"/>
                  <a:pt x="7127974" y="3677978"/>
                  <a:pt x="7127974" y="3636540"/>
                </a:cubicBezTo>
                <a:cubicBezTo>
                  <a:pt x="7127974" y="3595102"/>
                  <a:pt x="7090130" y="3561509"/>
                  <a:pt x="7043448" y="3561509"/>
                </a:cubicBezTo>
                <a:close/>
                <a:moveTo>
                  <a:pt x="5992224" y="3517321"/>
                </a:moveTo>
                <a:lnTo>
                  <a:pt x="6095205" y="3517321"/>
                </a:lnTo>
                <a:lnTo>
                  <a:pt x="6095205" y="3984462"/>
                </a:lnTo>
                <a:lnTo>
                  <a:pt x="5992224" y="3984462"/>
                </a:lnTo>
                <a:close/>
                <a:moveTo>
                  <a:pt x="10200413" y="3501874"/>
                </a:moveTo>
                <a:cubicBezTo>
                  <a:pt x="10223842" y="3501543"/>
                  <a:pt x="10247357" y="3505342"/>
                  <a:pt x="10270094" y="3513591"/>
                </a:cubicBezTo>
                <a:cubicBezTo>
                  <a:pt x="10358744" y="3545751"/>
                  <a:pt x="10415734" y="3638397"/>
                  <a:pt x="10411957" y="3744210"/>
                </a:cubicBezTo>
                <a:cubicBezTo>
                  <a:pt x="10408552" y="3839652"/>
                  <a:pt x="10356216" y="3927825"/>
                  <a:pt x="10277408" y="3970889"/>
                </a:cubicBezTo>
                <a:cubicBezTo>
                  <a:pt x="10230124" y="3996729"/>
                  <a:pt x="10178952" y="4003364"/>
                  <a:pt x="10131896" y="3992625"/>
                </a:cubicBezTo>
                <a:lnTo>
                  <a:pt x="10075090" y="3967929"/>
                </a:lnTo>
                <a:lnTo>
                  <a:pt x="10075091" y="4141523"/>
                </a:lnTo>
                <a:lnTo>
                  <a:pt x="9972110" y="4141522"/>
                </a:lnTo>
                <a:lnTo>
                  <a:pt x="9972110" y="3506902"/>
                </a:lnTo>
                <a:lnTo>
                  <a:pt x="10075091" y="3506903"/>
                </a:lnTo>
                <a:lnTo>
                  <a:pt x="10075091" y="3546733"/>
                </a:lnTo>
                <a:lnTo>
                  <a:pt x="10131242" y="3514945"/>
                </a:lnTo>
                <a:cubicBezTo>
                  <a:pt x="10153641" y="3506668"/>
                  <a:pt x="10176985" y="3502206"/>
                  <a:pt x="10200413" y="3501874"/>
                </a:cubicBezTo>
                <a:close/>
                <a:moveTo>
                  <a:pt x="10773568" y="3497902"/>
                </a:moveTo>
                <a:cubicBezTo>
                  <a:pt x="10796997" y="3497571"/>
                  <a:pt x="10820512" y="3501370"/>
                  <a:pt x="10843249" y="3509619"/>
                </a:cubicBezTo>
                <a:cubicBezTo>
                  <a:pt x="10931899" y="3541779"/>
                  <a:pt x="10988889" y="3634425"/>
                  <a:pt x="10985112" y="3740238"/>
                </a:cubicBezTo>
                <a:cubicBezTo>
                  <a:pt x="10981707" y="3835680"/>
                  <a:pt x="10929371" y="3923853"/>
                  <a:pt x="10850563" y="3966917"/>
                </a:cubicBezTo>
                <a:cubicBezTo>
                  <a:pt x="10803279" y="3992757"/>
                  <a:pt x="10752107" y="3999392"/>
                  <a:pt x="10705051" y="3988653"/>
                </a:cubicBezTo>
                <a:lnTo>
                  <a:pt x="10648245" y="3963957"/>
                </a:lnTo>
                <a:lnTo>
                  <a:pt x="10648246" y="4137551"/>
                </a:lnTo>
                <a:lnTo>
                  <a:pt x="10545265" y="4137550"/>
                </a:lnTo>
                <a:lnTo>
                  <a:pt x="10545265" y="3502930"/>
                </a:lnTo>
                <a:lnTo>
                  <a:pt x="10648246" y="3502931"/>
                </a:lnTo>
                <a:lnTo>
                  <a:pt x="10648246" y="3542761"/>
                </a:lnTo>
                <a:lnTo>
                  <a:pt x="10704397" y="3510973"/>
                </a:lnTo>
                <a:cubicBezTo>
                  <a:pt x="10726796" y="3502696"/>
                  <a:pt x="10750140" y="3498234"/>
                  <a:pt x="10773568" y="3497902"/>
                </a:cubicBezTo>
                <a:close/>
                <a:moveTo>
                  <a:pt x="11298959" y="3495518"/>
                </a:moveTo>
                <a:cubicBezTo>
                  <a:pt x="11467379" y="3490628"/>
                  <a:pt x="11524226" y="3604972"/>
                  <a:pt x="11524226" y="3739990"/>
                </a:cubicBezTo>
                <a:lnTo>
                  <a:pt x="11522203" y="3761772"/>
                </a:lnTo>
                <a:lnTo>
                  <a:pt x="11188863" y="3761772"/>
                </a:lnTo>
                <a:lnTo>
                  <a:pt x="11188863" y="3809743"/>
                </a:lnTo>
                <a:lnTo>
                  <a:pt x="11190688" y="3809743"/>
                </a:lnTo>
                <a:cubicBezTo>
                  <a:pt x="11263130" y="3977034"/>
                  <a:pt x="11416253" y="3904724"/>
                  <a:pt x="11430016" y="3827523"/>
                </a:cubicBezTo>
                <a:lnTo>
                  <a:pt x="11518437" y="3866603"/>
                </a:lnTo>
                <a:cubicBezTo>
                  <a:pt x="11496594" y="3892760"/>
                  <a:pt x="11432672" y="3997235"/>
                  <a:pt x="11323408" y="4001577"/>
                </a:cubicBezTo>
                <a:cubicBezTo>
                  <a:pt x="11104420" y="4010279"/>
                  <a:pt x="11077767" y="3824333"/>
                  <a:pt x="11073693" y="3739990"/>
                </a:cubicBezTo>
                <a:cubicBezTo>
                  <a:pt x="11069618" y="3655647"/>
                  <a:pt x="11130539" y="3500408"/>
                  <a:pt x="11298959" y="3495518"/>
                </a:cubicBezTo>
                <a:close/>
                <a:moveTo>
                  <a:pt x="4527436" y="3495113"/>
                </a:moveTo>
                <a:cubicBezTo>
                  <a:pt x="4607119" y="3489204"/>
                  <a:pt x="4684968" y="3528222"/>
                  <a:pt x="4683970" y="3644253"/>
                </a:cubicBezTo>
                <a:lnTo>
                  <a:pt x="4684701" y="3993080"/>
                </a:lnTo>
                <a:lnTo>
                  <a:pt x="4561412" y="3993080"/>
                </a:lnTo>
                <a:lnTo>
                  <a:pt x="4561412" y="3640932"/>
                </a:lnTo>
                <a:cubicBezTo>
                  <a:pt x="4544709" y="3592034"/>
                  <a:pt x="4452214" y="3550470"/>
                  <a:pt x="4379277" y="3640932"/>
                </a:cubicBezTo>
                <a:lnTo>
                  <a:pt x="4379277" y="3993080"/>
                </a:lnTo>
                <a:lnTo>
                  <a:pt x="4255987" y="3993080"/>
                </a:lnTo>
                <a:lnTo>
                  <a:pt x="4255987" y="3640932"/>
                </a:lnTo>
                <a:cubicBezTo>
                  <a:pt x="4184712" y="3550470"/>
                  <a:pt x="4098771" y="3621373"/>
                  <a:pt x="4078840" y="3640932"/>
                </a:cubicBezTo>
                <a:lnTo>
                  <a:pt x="4078840" y="3993080"/>
                </a:lnTo>
                <a:lnTo>
                  <a:pt x="3955550" y="3993080"/>
                </a:lnTo>
                <a:lnTo>
                  <a:pt x="3955550" y="3510194"/>
                </a:lnTo>
                <a:lnTo>
                  <a:pt x="4078840" y="3510194"/>
                </a:lnTo>
                <a:lnTo>
                  <a:pt x="4078840" y="3551880"/>
                </a:lnTo>
                <a:cubicBezTo>
                  <a:pt x="4104069" y="3521751"/>
                  <a:pt x="4305330" y="3410941"/>
                  <a:pt x="4359898" y="3615525"/>
                </a:cubicBezTo>
                <a:cubicBezTo>
                  <a:pt x="4366234" y="3551855"/>
                  <a:pt x="4447751" y="3501021"/>
                  <a:pt x="4527436" y="3495113"/>
                </a:cubicBezTo>
                <a:close/>
                <a:moveTo>
                  <a:pt x="11958352" y="3494987"/>
                </a:moveTo>
                <a:cubicBezTo>
                  <a:pt x="12005799" y="3499275"/>
                  <a:pt x="12064544" y="3528637"/>
                  <a:pt x="12062758" y="3682680"/>
                </a:cubicBezTo>
                <a:cubicBezTo>
                  <a:pt x="12062530" y="3702311"/>
                  <a:pt x="12062694" y="3706445"/>
                  <a:pt x="12062662" y="3718328"/>
                </a:cubicBezTo>
                <a:cubicBezTo>
                  <a:pt x="12062694" y="3807039"/>
                  <a:pt x="12062726" y="3895751"/>
                  <a:pt x="12062758" y="3984462"/>
                </a:cubicBezTo>
                <a:lnTo>
                  <a:pt x="11959777" y="3984462"/>
                </a:lnTo>
                <a:lnTo>
                  <a:pt x="11959777" y="3807711"/>
                </a:lnTo>
                <a:lnTo>
                  <a:pt x="11960194" y="3612080"/>
                </a:lnTo>
                <a:cubicBezTo>
                  <a:pt x="11869513" y="3542094"/>
                  <a:pt x="11804099" y="3625771"/>
                  <a:pt x="11772880" y="3687835"/>
                </a:cubicBezTo>
                <a:lnTo>
                  <a:pt x="11772880" y="3984462"/>
                </a:lnTo>
                <a:lnTo>
                  <a:pt x="11669899" y="3984462"/>
                </a:lnTo>
                <a:lnTo>
                  <a:pt x="11669899" y="3517321"/>
                </a:lnTo>
                <a:lnTo>
                  <a:pt x="11772880" y="3517321"/>
                </a:lnTo>
                <a:lnTo>
                  <a:pt x="11772880" y="3624400"/>
                </a:lnTo>
                <a:cubicBezTo>
                  <a:pt x="11796955" y="3535016"/>
                  <a:pt x="11874754" y="3497180"/>
                  <a:pt x="11917332" y="3495367"/>
                </a:cubicBezTo>
                <a:cubicBezTo>
                  <a:pt x="11927976" y="3494914"/>
                  <a:pt x="11942537" y="3493557"/>
                  <a:pt x="11958352" y="3494987"/>
                </a:cubicBezTo>
                <a:close/>
                <a:moveTo>
                  <a:pt x="6561454" y="3492584"/>
                </a:moveTo>
                <a:cubicBezTo>
                  <a:pt x="6608901" y="3496872"/>
                  <a:pt x="6667646" y="3526234"/>
                  <a:pt x="6665859" y="3680277"/>
                </a:cubicBezTo>
                <a:cubicBezTo>
                  <a:pt x="6665631" y="3699908"/>
                  <a:pt x="6665795" y="3704042"/>
                  <a:pt x="6665763" y="3715925"/>
                </a:cubicBezTo>
                <a:cubicBezTo>
                  <a:pt x="6665795" y="3804636"/>
                  <a:pt x="6665827" y="3893348"/>
                  <a:pt x="6665859" y="3982059"/>
                </a:cubicBezTo>
                <a:lnTo>
                  <a:pt x="6562878" y="3982059"/>
                </a:lnTo>
                <a:lnTo>
                  <a:pt x="6562878" y="3805308"/>
                </a:lnTo>
                <a:lnTo>
                  <a:pt x="6563295" y="3609677"/>
                </a:lnTo>
                <a:cubicBezTo>
                  <a:pt x="6472614" y="3539691"/>
                  <a:pt x="6407200" y="3623368"/>
                  <a:pt x="6375981" y="3685432"/>
                </a:cubicBezTo>
                <a:lnTo>
                  <a:pt x="6375981" y="3982059"/>
                </a:lnTo>
                <a:lnTo>
                  <a:pt x="6273000" y="3982059"/>
                </a:lnTo>
                <a:lnTo>
                  <a:pt x="6273000" y="3514918"/>
                </a:lnTo>
                <a:lnTo>
                  <a:pt x="6375981" y="3514918"/>
                </a:lnTo>
                <a:lnTo>
                  <a:pt x="6375981" y="3621997"/>
                </a:lnTo>
                <a:cubicBezTo>
                  <a:pt x="6400056" y="3532613"/>
                  <a:pt x="6477855" y="3494777"/>
                  <a:pt x="6520433" y="3492964"/>
                </a:cubicBezTo>
                <a:cubicBezTo>
                  <a:pt x="6531078" y="3492511"/>
                  <a:pt x="6545638" y="3491154"/>
                  <a:pt x="6561454" y="3492584"/>
                </a:cubicBezTo>
                <a:close/>
                <a:moveTo>
                  <a:pt x="9549712" y="3483910"/>
                </a:moveTo>
                <a:cubicBezTo>
                  <a:pt x="9615478" y="3473273"/>
                  <a:pt x="9798230" y="3498981"/>
                  <a:pt x="9796015" y="3669477"/>
                </a:cubicBezTo>
                <a:cubicBezTo>
                  <a:pt x="9793800" y="3839973"/>
                  <a:pt x="9791553" y="3855269"/>
                  <a:pt x="9791855" y="3984462"/>
                </a:cubicBezTo>
                <a:lnTo>
                  <a:pt x="9688874" y="3984462"/>
                </a:lnTo>
                <a:lnTo>
                  <a:pt x="9688874" y="3841179"/>
                </a:lnTo>
                <a:cubicBezTo>
                  <a:pt x="9688874" y="3924568"/>
                  <a:pt x="9612314" y="3992169"/>
                  <a:pt x="9517873" y="3992169"/>
                </a:cubicBezTo>
                <a:cubicBezTo>
                  <a:pt x="9423432" y="3992169"/>
                  <a:pt x="9346872" y="3924568"/>
                  <a:pt x="9346872" y="3841179"/>
                </a:cubicBezTo>
                <a:lnTo>
                  <a:pt x="9346873" y="3841179"/>
                </a:lnTo>
                <a:cubicBezTo>
                  <a:pt x="9346873" y="3757790"/>
                  <a:pt x="9423433" y="3690189"/>
                  <a:pt x="9517874" y="3690189"/>
                </a:cubicBezTo>
                <a:lnTo>
                  <a:pt x="9688874" y="3690189"/>
                </a:lnTo>
                <a:cubicBezTo>
                  <a:pt x="9680616" y="3509238"/>
                  <a:pt x="9461413" y="3572590"/>
                  <a:pt x="9453130" y="3653134"/>
                </a:cubicBezTo>
                <a:lnTo>
                  <a:pt x="9365611" y="3626334"/>
                </a:lnTo>
                <a:cubicBezTo>
                  <a:pt x="9374011" y="3599206"/>
                  <a:pt x="9440102" y="3501637"/>
                  <a:pt x="9549712" y="3483910"/>
                </a:cubicBezTo>
                <a:close/>
                <a:moveTo>
                  <a:pt x="5000914" y="3483910"/>
                </a:moveTo>
                <a:cubicBezTo>
                  <a:pt x="5066680" y="3473273"/>
                  <a:pt x="5249432" y="3498981"/>
                  <a:pt x="5247217" y="3669477"/>
                </a:cubicBezTo>
                <a:cubicBezTo>
                  <a:pt x="5245002" y="3839973"/>
                  <a:pt x="5242755" y="3855269"/>
                  <a:pt x="5243057" y="3984462"/>
                </a:cubicBezTo>
                <a:lnTo>
                  <a:pt x="5140076" y="3984462"/>
                </a:lnTo>
                <a:lnTo>
                  <a:pt x="5140076" y="3841179"/>
                </a:lnTo>
                <a:cubicBezTo>
                  <a:pt x="5140076" y="3924568"/>
                  <a:pt x="5063516" y="3992169"/>
                  <a:pt x="4969075" y="3992169"/>
                </a:cubicBezTo>
                <a:cubicBezTo>
                  <a:pt x="4874634" y="3992169"/>
                  <a:pt x="4798074" y="3924568"/>
                  <a:pt x="4798074" y="3841179"/>
                </a:cubicBezTo>
                <a:lnTo>
                  <a:pt x="4798075" y="3841179"/>
                </a:lnTo>
                <a:cubicBezTo>
                  <a:pt x="4798075" y="3757790"/>
                  <a:pt x="4874635" y="3690189"/>
                  <a:pt x="4969076" y="3690189"/>
                </a:cubicBezTo>
                <a:lnTo>
                  <a:pt x="5140076" y="3690189"/>
                </a:lnTo>
                <a:cubicBezTo>
                  <a:pt x="5131818" y="3509238"/>
                  <a:pt x="4912615" y="3572590"/>
                  <a:pt x="4904332" y="3653134"/>
                </a:cubicBezTo>
                <a:lnTo>
                  <a:pt x="4816813" y="3626334"/>
                </a:lnTo>
                <a:cubicBezTo>
                  <a:pt x="4825213" y="3599206"/>
                  <a:pt x="4891304" y="3501637"/>
                  <a:pt x="5000914" y="3483910"/>
                </a:cubicBezTo>
                <a:close/>
                <a:moveTo>
                  <a:pt x="7284352" y="3403232"/>
                </a:moveTo>
                <a:lnTo>
                  <a:pt x="7279996" y="3474177"/>
                </a:lnTo>
                <a:cubicBezTo>
                  <a:pt x="7258874" y="3472319"/>
                  <a:pt x="7238235" y="3482347"/>
                  <a:pt x="7224170" y="3501300"/>
                </a:cubicBezTo>
                <a:cubicBezTo>
                  <a:pt x="7213114" y="3516198"/>
                  <a:pt x="7207008" y="3535433"/>
                  <a:pt x="7207008" y="3555359"/>
                </a:cubicBezTo>
                <a:lnTo>
                  <a:pt x="7203349" y="3555359"/>
                </a:lnTo>
                <a:lnTo>
                  <a:pt x="7220385" y="3575618"/>
                </a:lnTo>
                <a:cubicBezTo>
                  <a:pt x="7230063" y="3593962"/>
                  <a:pt x="7235414" y="3614130"/>
                  <a:pt x="7235414" y="3635300"/>
                </a:cubicBezTo>
                <a:cubicBezTo>
                  <a:pt x="7235414" y="3719981"/>
                  <a:pt x="7149790" y="3788629"/>
                  <a:pt x="7044168" y="3788629"/>
                </a:cubicBezTo>
                <a:cubicBezTo>
                  <a:pt x="7017763" y="3788629"/>
                  <a:pt x="6992607" y="3784339"/>
                  <a:pt x="6969727" y="3776580"/>
                </a:cubicBezTo>
                <a:cubicBezTo>
                  <a:pt x="6941379" y="3788559"/>
                  <a:pt x="6915477" y="3856773"/>
                  <a:pt x="6972701" y="3878532"/>
                </a:cubicBezTo>
                <a:cubicBezTo>
                  <a:pt x="7000801" y="3870773"/>
                  <a:pt x="7031696" y="3866482"/>
                  <a:pt x="7064126" y="3866482"/>
                </a:cubicBezTo>
                <a:cubicBezTo>
                  <a:pt x="7193846" y="3866482"/>
                  <a:pt x="7299005" y="3935130"/>
                  <a:pt x="7299005" y="4019811"/>
                </a:cubicBezTo>
                <a:cubicBezTo>
                  <a:pt x="7299005" y="4104492"/>
                  <a:pt x="7193846" y="4173140"/>
                  <a:pt x="7064126" y="4173140"/>
                </a:cubicBezTo>
                <a:cubicBezTo>
                  <a:pt x="6934406" y="4173140"/>
                  <a:pt x="6829247" y="4104492"/>
                  <a:pt x="6829247" y="4019811"/>
                </a:cubicBezTo>
                <a:cubicBezTo>
                  <a:pt x="6829247" y="3988056"/>
                  <a:pt x="6844035" y="3958555"/>
                  <a:pt x="6869361" y="3934084"/>
                </a:cubicBezTo>
                <a:lnTo>
                  <a:pt x="6881952" y="3924122"/>
                </a:lnTo>
                <a:lnTo>
                  <a:pt x="6867964" y="3914293"/>
                </a:lnTo>
                <a:cubicBezTo>
                  <a:pt x="6859776" y="3906803"/>
                  <a:pt x="6852600" y="3898271"/>
                  <a:pt x="6846696" y="3888836"/>
                </a:cubicBezTo>
                <a:cubicBezTo>
                  <a:pt x="6820210" y="3846509"/>
                  <a:pt x="6824144" y="3793820"/>
                  <a:pt x="6856676" y="3755158"/>
                </a:cubicBezTo>
                <a:lnTo>
                  <a:pt x="6895546" y="3727796"/>
                </a:lnTo>
                <a:lnTo>
                  <a:pt x="6867951" y="3694983"/>
                </a:lnTo>
                <a:cubicBezTo>
                  <a:pt x="6858274" y="3676639"/>
                  <a:pt x="6852922" y="3656471"/>
                  <a:pt x="6852922" y="3635300"/>
                </a:cubicBezTo>
                <a:cubicBezTo>
                  <a:pt x="6852922" y="3550619"/>
                  <a:pt x="6938546" y="3481971"/>
                  <a:pt x="7044168" y="3481971"/>
                </a:cubicBezTo>
                <a:cubicBezTo>
                  <a:pt x="7070574" y="3481971"/>
                  <a:pt x="7095729" y="3486262"/>
                  <a:pt x="7118610" y="3494021"/>
                </a:cubicBezTo>
                <a:lnTo>
                  <a:pt x="7144369" y="3507945"/>
                </a:lnTo>
                <a:lnTo>
                  <a:pt x="7146121" y="3498091"/>
                </a:lnTo>
                <a:cubicBezTo>
                  <a:pt x="7152785" y="3480062"/>
                  <a:pt x="7162596" y="3463432"/>
                  <a:pt x="7175179" y="3449208"/>
                </a:cubicBezTo>
                <a:cubicBezTo>
                  <a:pt x="7203638" y="3417038"/>
                  <a:pt x="7243566" y="3400223"/>
                  <a:pt x="7284352" y="3403232"/>
                </a:cubicBezTo>
                <a:close/>
                <a:moveTo>
                  <a:pt x="7938194" y="3345069"/>
                </a:moveTo>
                <a:lnTo>
                  <a:pt x="8405751" y="3345069"/>
                </a:lnTo>
                <a:lnTo>
                  <a:pt x="8405751" y="3428728"/>
                </a:lnTo>
                <a:lnTo>
                  <a:pt x="8218642" y="3428728"/>
                </a:lnTo>
                <a:lnTo>
                  <a:pt x="8218642" y="3993082"/>
                </a:lnTo>
                <a:lnTo>
                  <a:pt x="8115661" y="3993082"/>
                </a:lnTo>
                <a:lnTo>
                  <a:pt x="8115661" y="3428728"/>
                </a:lnTo>
                <a:lnTo>
                  <a:pt x="7938194" y="3428728"/>
                </a:lnTo>
                <a:close/>
                <a:moveTo>
                  <a:pt x="8809147" y="3345064"/>
                </a:moveTo>
                <a:lnTo>
                  <a:pt x="8912128" y="3345064"/>
                </a:lnTo>
                <a:lnTo>
                  <a:pt x="8912128" y="3563954"/>
                </a:lnTo>
                <a:cubicBezTo>
                  <a:pt x="9131249" y="3378080"/>
                  <a:pt x="9200352" y="3563682"/>
                  <a:pt x="9205161" y="3592122"/>
                </a:cubicBezTo>
                <a:cubicBezTo>
                  <a:pt x="9205755" y="3726375"/>
                  <a:pt x="9206348" y="3860627"/>
                  <a:pt x="9206942" y="3994880"/>
                </a:cubicBezTo>
                <a:lnTo>
                  <a:pt x="9103961" y="3994880"/>
                </a:lnTo>
                <a:lnTo>
                  <a:pt x="9103961" y="3686425"/>
                </a:lnTo>
                <a:cubicBezTo>
                  <a:pt x="9087642" y="3526881"/>
                  <a:pt x="8933210" y="3598319"/>
                  <a:pt x="8912128" y="3686425"/>
                </a:cubicBezTo>
                <a:lnTo>
                  <a:pt x="8912128" y="3993079"/>
                </a:lnTo>
                <a:lnTo>
                  <a:pt x="8809147" y="3993079"/>
                </a:lnTo>
                <a:close/>
                <a:moveTo>
                  <a:pt x="7707333" y="3336447"/>
                </a:moveTo>
                <a:lnTo>
                  <a:pt x="7810314" y="3336447"/>
                </a:lnTo>
                <a:lnTo>
                  <a:pt x="7810314" y="3984462"/>
                </a:lnTo>
                <a:lnTo>
                  <a:pt x="7707333" y="3984462"/>
                </a:lnTo>
                <a:close/>
                <a:moveTo>
                  <a:pt x="5992224" y="3335706"/>
                </a:moveTo>
                <a:lnTo>
                  <a:pt x="6095205" y="3335706"/>
                </a:lnTo>
                <a:lnTo>
                  <a:pt x="6095205" y="3449728"/>
                </a:lnTo>
                <a:lnTo>
                  <a:pt x="5992224" y="3449728"/>
                </a:lnTo>
                <a:close/>
                <a:moveTo>
                  <a:pt x="5418058" y="3335704"/>
                </a:moveTo>
                <a:lnTo>
                  <a:pt x="5533429" y="3335704"/>
                </a:lnTo>
                <a:lnTo>
                  <a:pt x="5533429" y="3718965"/>
                </a:lnTo>
                <a:lnTo>
                  <a:pt x="5735073" y="3517321"/>
                </a:lnTo>
                <a:lnTo>
                  <a:pt x="5854839" y="3517321"/>
                </a:lnTo>
                <a:lnTo>
                  <a:pt x="5694530" y="3677631"/>
                </a:lnTo>
                <a:lnTo>
                  <a:pt x="5866433" y="3984462"/>
                </a:lnTo>
                <a:lnTo>
                  <a:pt x="5767147" y="3984462"/>
                </a:lnTo>
                <a:lnTo>
                  <a:pt x="5670814" y="3812518"/>
                </a:lnTo>
                <a:lnTo>
                  <a:pt x="5670814" y="3701346"/>
                </a:lnTo>
                <a:lnTo>
                  <a:pt x="5533429" y="3838731"/>
                </a:lnTo>
                <a:lnTo>
                  <a:pt x="5533429" y="3993080"/>
                </a:lnTo>
                <a:lnTo>
                  <a:pt x="5418058" y="3993080"/>
                </a:lnTo>
                <a:close/>
                <a:moveTo>
                  <a:pt x="10827056" y="312524"/>
                </a:moveTo>
                <a:lnTo>
                  <a:pt x="11045966" y="315639"/>
                </a:lnTo>
                <a:cubicBezTo>
                  <a:pt x="11466932" y="315639"/>
                  <a:pt x="12011392" y="656899"/>
                  <a:pt x="12011392" y="1077865"/>
                </a:cubicBezTo>
                <a:lnTo>
                  <a:pt x="12011391" y="1077865"/>
                </a:lnTo>
                <a:lnTo>
                  <a:pt x="12009251" y="1099092"/>
                </a:lnTo>
                <a:lnTo>
                  <a:pt x="11177673" y="1099092"/>
                </a:lnTo>
                <a:lnTo>
                  <a:pt x="11177673" y="1025440"/>
                </a:lnTo>
                <a:cubicBezTo>
                  <a:pt x="11177673" y="915448"/>
                  <a:pt x="11039073" y="826282"/>
                  <a:pt x="10868103" y="826282"/>
                </a:cubicBezTo>
                <a:cubicBezTo>
                  <a:pt x="10697133" y="826282"/>
                  <a:pt x="10558535" y="915448"/>
                  <a:pt x="10558535" y="1025440"/>
                </a:cubicBezTo>
                <a:cubicBezTo>
                  <a:pt x="10558535" y="1135433"/>
                  <a:pt x="10661274" y="1179775"/>
                  <a:pt x="10868103" y="1224599"/>
                </a:cubicBezTo>
                <a:cubicBezTo>
                  <a:pt x="11111965" y="1273515"/>
                  <a:pt x="12162501" y="1262716"/>
                  <a:pt x="12138249" y="2045080"/>
                </a:cubicBezTo>
                <a:cubicBezTo>
                  <a:pt x="12117411" y="2717305"/>
                  <a:pt x="11531486" y="2893889"/>
                  <a:pt x="11313270" y="2887988"/>
                </a:cubicBezTo>
                <a:cubicBezTo>
                  <a:pt x="10869170" y="2944433"/>
                  <a:pt x="10763735" y="2887988"/>
                  <a:pt x="10488968" y="2887988"/>
                </a:cubicBezTo>
                <a:cubicBezTo>
                  <a:pt x="10068002" y="2887988"/>
                  <a:pt x="9726742" y="2546728"/>
                  <a:pt x="9726742" y="2125762"/>
                </a:cubicBezTo>
                <a:lnTo>
                  <a:pt x="9726743" y="2125762"/>
                </a:lnTo>
                <a:lnTo>
                  <a:pt x="9728883" y="2104535"/>
                </a:lnTo>
                <a:lnTo>
                  <a:pt x="10560461" y="2104535"/>
                </a:lnTo>
                <a:lnTo>
                  <a:pt x="10560461" y="2178187"/>
                </a:lnTo>
                <a:cubicBezTo>
                  <a:pt x="10560461" y="2288179"/>
                  <a:pt x="10699061" y="2377345"/>
                  <a:pt x="10870031" y="2377345"/>
                </a:cubicBezTo>
                <a:cubicBezTo>
                  <a:pt x="11041001" y="2377345"/>
                  <a:pt x="11179599" y="2288179"/>
                  <a:pt x="11179599" y="2178187"/>
                </a:cubicBezTo>
                <a:cubicBezTo>
                  <a:pt x="11179599" y="2068194"/>
                  <a:pt x="11041001" y="1979028"/>
                  <a:pt x="10870031" y="1979028"/>
                </a:cubicBezTo>
                <a:cubicBezTo>
                  <a:pt x="10648183" y="1878777"/>
                  <a:pt x="10047160" y="1853675"/>
                  <a:pt x="9848509" y="1576684"/>
                </a:cubicBezTo>
                <a:cubicBezTo>
                  <a:pt x="9764652" y="1479878"/>
                  <a:pt x="9704777" y="1361729"/>
                  <a:pt x="9678124" y="1231479"/>
                </a:cubicBezTo>
                <a:lnTo>
                  <a:pt x="9662638" y="1077865"/>
                </a:lnTo>
                <a:lnTo>
                  <a:pt x="9678124" y="924250"/>
                </a:lnTo>
                <a:cubicBezTo>
                  <a:pt x="9749198" y="576916"/>
                  <a:pt x="10056519" y="315639"/>
                  <a:pt x="10424864" y="315639"/>
                </a:cubicBezTo>
                <a:close/>
                <a:moveTo>
                  <a:pt x="5616768" y="290998"/>
                </a:moveTo>
                <a:cubicBezTo>
                  <a:pt x="6064789" y="261600"/>
                  <a:pt x="6565566" y="518481"/>
                  <a:pt x="6562563" y="1147139"/>
                </a:cubicBezTo>
                <a:lnTo>
                  <a:pt x="6562563" y="2887988"/>
                </a:lnTo>
                <a:lnTo>
                  <a:pt x="5596793" y="2887988"/>
                </a:lnTo>
                <a:lnTo>
                  <a:pt x="5596793" y="1558105"/>
                </a:lnTo>
                <a:cubicBezTo>
                  <a:pt x="5598303" y="787141"/>
                  <a:pt x="4927462" y="984364"/>
                  <a:pt x="4928973" y="1558105"/>
                </a:cubicBezTo>
                <a:lnTo>
                  <a:pt x="4928973" y="2887989"/>
                </a:lnTo>
                <a:lnTo>
                  <a:pt x="3963204" y="2887989"/>
                </a:lnTo>
                <a:lnTo>
                  <a:pt x="3963204" y="314807"/>
                </a:lnTo>
                <a:lnTo>
                  <a:pt x="4928973" y="314807"/>
                </a:lnTo>
                <a:lnTo>
                  <a:pt x="4928973" y="838914"/>
                </a:lnTo>
                <a:cubicBezTo>
                  <a:pt x="4951757" y="509911"/>
                  <a:pt x="5268306" y="313864"/>
                  <a:pt x="5616768" y="290998"/>
                </a:cubicBezTo>
                <a:close/>
                <a:moveTo>
                  <a:pt x="8081734" y="288746"/>
                </a:moveTo>
                <a:cubicBezTo>
                  <a:pt x="8714199" y="288746"/>
                  <a:pt x="9241882" y="734233"/>
                  <a:pt x="9363921" y="1326449"/>
                </a:cubicBezTo>
                <a:lnTo>
                  <a:pt x="9364801" y="1332176"/>
                </a:lnTo>
                <a:lnTo>
                  <a:pt x="8467573" y="1332176"/>
                </a:lnTo>
                <a:lnTo>
                  <a:pt x="8460821" y="1268827"/>
                </a:lnTo>
                <a:cubicBezTo>
                  <a:pt x="8425632" y="1106164"/>
                  <a:pt x="8273473" y="983804"/>
                  <a:pt x="8091101" y="983804"/>
                </a:cubicBezTo>
                <a:cubicBezTo>
                  <a:pt x="7882674" y="983804"/>
                  <a:pt x="7713711" y="1143622"/>
                  <a:pt x="7713711" y="1340768"/>
                </a:cubicBezTo>
                <a:lnTo>
                  <a:pt x="7713711" y="1502800"/>
                </a:lnTo>
                <a:lnTo>
                  <a:pt x="7711923" y="1502800"/>
                </a:lnTo>
                <a:lnTo>
                  <a:pt x="7711923" y="1859763"/>
                </a:lnTo>
                <a:cubicBezTo>
                  <a:pt x="7711923" y="2056909"/>
                  <a:pt x="7880885" y="2216727"/>
                  <a:pt x="8089312" y="2216727"/>
                </a:cubicBezTo>
                <a:cubicBezTo>
                  <a:pt x="8271685" y="2216727"/>
                  <a:pt x="8423844" y="2094366"/>
                  <a:pt x="8459033" y="1931704"/>
                </a:cubicBezTo>
                <a:lnTo>
                  <a:pt x="8463692" y="1887988"/>
                </a:lnTo>
                <a:lnTo>
                  <a:pt x="9354158" y="1887988"/>
                </a:lnTo>
                <a:lnTo>
                  <a:pt x="9331671" y="1974835"/>
                </a:lnTo>
                <a:cubicBezTo>
                  <a:pt x="9165964" y="2503870"/>
                  <a:pt x="8669023" y="2887989"/>
                  <a:pt x="8081734" y="2887989"/>
                </a:cubicBezTo>
                <a:cubicBezTo>
                  <a:pt x="7358916" y="2887989"/>
                  <a:pt x="6772956" y="2306129"/>
                  <a:pt x="6772956" y="1588368"/>
                </a:cubicBezTo>
                <a:cubicBezTo>
                  <a:pt x="6772956" y="870606"/>
                  <a:pt x="7358916" y="288746"/>
                  <a:pt x="8081734" y="288746"/>
                </a:cubicBezTo>
                <a:close/>
                <a:moveTo>
                  <a:pt x="2854740" y="57041"/>
                </a:moveTo>
                <a:cubicBezTo>
                  <a:pt x="2959887" y="64438"/>
                  <a:pt x="3045028" y="171883"/>
                  <a:pt x="3043976" y="225737"/>
                </a:cubicBezTo>
                <a:cubicBezTo>
                  <a:pt x="2706941" y="128667"/>
                  <a:pt x="2672010" y="842419"/>
                  <a:pt x="3182612" y="618275"/>
                </a:cubicBezTo>
                <a:lnTo>
                  <a:pt x="3182612" y="3193981"/>
                </a:lnTo>
                <a:lnTo>
                  <a:pt x="582846" y="3193981"/>
                </a:lnTo>
                <a:cubicBezTo>
                  <a:pt x="1701296" y="2696316"/>
                  <a:pt x="2174291" y="127804"/>
                  <a:pt x="2808645" y="60445"/>
                </a:cubicBezTo>
                <a:cubicBezTo>
                  <a:pt x="2824290" y="56970"/>
                  <a:pt x="2839719" y="55985"/>
                  <a:pt x="2854740" y="57041"/>
                </a:cubicBezTo>
                <a:close/>
                <a:moveTo>
                  <a:pt x="0" y="0"/>
                </a:moveTo>
                <a:lnTo>
                  <a:pt x="2536896" y="0"/>
                </a:lnTo>
                <a:cubicBezTo>
                  <a:pt x="1419927" y="471719"/>
                  <a:pt x="974610" y="3475583"/>
                  <a:pt x="177523" y="3018007"/>
                </a:cubicBezTo>
                <a:lnTo>
                  <a:pt x="99978" y="2963230"/>
                </a:lnTo>
                <a:lnTo>
                  <a:pt x="99978" y="2959228"/>
                </a:lnTo>
                <a:lnTo>
                  <a:pt x="131118" y="2962367"/>
                </a:lnTo>
                <a:cubicBezTo>
                  <a:pt x="263552" y="2962367"/>
                  <a:pt x="370911" y="2855008"/>
                  <a:pt x="370911" y="2722574"/>
                </a:cubicBezTo>
                <a:cubicBezTo>
                  <a:pt x="370911" y="2590140"/>
                  <a:pt x="263552" y="2482781"/>
                  <a:pt x="131118" y="2482781"/>
                </a:cubicBezTo>
                <a:cubicBezTo>
                  <a:pt x="98010" y="2482781"/>
                  <a:pt x="66468" y="2489491"/>
                  <a:pt x="37780" y="2501625"/>
                </a:cubicBezTo>
                <a:lnTo>
                  <a:pt x="0" y="25270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dirty="0"/>
          </a:p>
        </p:txBody>
      </p:sp>
      <p:sp>
        <p:nvSpPr>
          <p:cNvPr id="9" name="Text Placeholder 8"/>
          <p:cNvSpPr>
            <a:spLocks noGrp="1"/>
          </p:cNvSpPr>
          <p:nvPr>
            <p:ph type="body" sz="quarter" idx="10" hasCustomPrompt="1"/>
          </p:nvPr>
        </p:nvSpPr>
        <p:spPr>
          <a:xfrm>
            <a:off x="332509" y="1612234"/>
            <a:ext cx="6519395" cy="1786286"/>
          </a:xfrm>
          <a:prstGeom prst="rect">
            <a:avLst/>
          </a:prstGeom>
        </p:spPr>
        <p:txBody>
          <a:bodyPr>
            <a:noAutofit/>
          </a:bodyPr>
          <a:lstStyle>
            <a:lvl1pPr marL="342900" indent="-342900">
              <a:buFont typeface="Arial" panose="020B0604020202020204" pitchFamily="34" charset="0"/>
              <a:buChar char="•"/>
              <a:defRPr sz="2000" baseline="0">
                <a:solidFill>
                  <a:schemeClr val="tx1">
                    <a:lumMod val="75000"/>
                    <a:lumOff val="25000"/>
                  </a:schemeClr>
                </a:solidFill>
                <a:latin typeface="Century Gothic" panose="020B0502020202020204" pitchFamily="34" charset="0"/>
              </a:defRPr>
            </a:lvl1pPr>
          </a:lstStyle>
          <a:p>
            <a:pPr lvl="0"/>
            <a:r>
              <a:rPr lang="en-US" dirty="0"/>
              <a:t>Type your agenda here</a:t>
            </a:r>
          </a:p>
          <a:p>
            <a:pPr lvl="0"/>
            <a:r>
              <a:rPr lang="en-US" dirty="0"/>
              <a:t>Type your agenda here</a:t>
            </a:r>
          </a:p>
          <a:p>
            <a:pPr lvl="0"/>
            <a:r>
              <a:rPr lang="en-US" dirty="0"/>
              <a:t>…</a:t>
            </a:r>
          </a:p>
          <a:p>
            <a:pPr lvl="0"/>
            <a:r>
              <a:rPr lang="en-US" dirty="0"/>
              <a:t>…</a:t>
            </a:r>
          </a:p>
          <a:p>
            <a:pPr lvl="0"/>
            <a:r>
              <a:rPr lang="en-US" dirty="0"/>
              <a:t>…</a:t>
            </a:r>
          </a:p>
          <a:p>
            <a:pPr lvl="0"/>
            <a:r>
              <a:rPr lang="en-US" dirty="0"/>
              <a:t>…</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512344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standard">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9" name="Title Placeholder 1"/>
          <p:cNvSpPr>
            <a:spLocks noGrp="1"/>
          </p:cNvSpPr>
          <p:nvPr>
            <p:ph type="title" hasCustomPrompt="1"/>
          </p:nvPr>
        </p:nvSpPr>
        <p:spPr bwMode="auto">
          <a:xfrm>
            <a:off x="332510" y="1"/>
            <a:ext cx="11519065" cy="1278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b="1" baseline="0">
                <a:latin typeface="Arial" panose="020B0604020202020204" pitchFamily="34" charset="0"/>
                <a:cs typeface="Arial" panose="020B0604020202020204" pitchFamily="34" charset="0"/>
              </a:defRPr>
            </a:lvl1pPr>
          </a:lstStyle>
          <a:p>
            <a:pPr lvl="0"/>
            <a:r>
              <a:rPr lang="en-US" dirty="0"/>
              <a:t>Key title here</a:t>
            </a:r>
            <a:endParaRPr lang="en-SG" dirty="0"/>
          </a:p>
        </p:txBody>
      </p:sp>
      <p:sp>
        <p:nvSpPr>
          <p:cNvPr id="11" name="Text Placeholder 2"/>
          <p:cNvSpPr>
            <a:spLocks noGrp="1"/>
          </p:cNvSpPr>
          <p:nvPr>
            <p:ph type="body" sz="quarter" idx="10" hasCustomPrompt="1"/>
          </p:nvPr>
        </p:nvSpPr>
        <p:spPr>
          <a:xfrm>
            <a:off x="332510" y="1558925"/>
            <a:ext cx="11519065" cy="4836644"/>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8"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
        <p:nvSpPr>
          <p:cNvPr id="12" name="Slide Number Placeholder 5"/>
          <p:cNvSpPr txBox="1">
            <a:spLocks/>
          </p:cNvSpPr>
          <p:nvPr/>
        </p:nvSpPr>
        <p:spPr>
          <a:xfrm>
            <a:off x="5586483" y="6448167"/>
            <a:ext cx="580793"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5CD8A2-17DD-477B-88E2-9F56A10AB6E6}" type="slidenum">
              <a:rPr lang="en-SG" smtClean="0"/>
              <a:pPr>
                <a:defRPr/>
              </a:pPr>
              <a:t>‹#›</a:t>
            </a:fld>
            <a:endParaRPr lang="en-SG" dirty="0"/>
          </a:p>
        </p:txBody>
      </p:sp>
    </p:spTree>
    <p:extLst>
      <p:ext uri="{BB962C8B-B14F-4D97-AF65-F5344CB8AC3E}">
        <p14:creationId xmlns:p14="http://schemas.microsoft.com/office/powerpoint/2010/main" val="848084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standard-with background">
    <p:spTree>
      <p:nvGrpSpPr>
        <p:cNvPr id="1" name="Shape 30"/>
        <p:cNvGrpSpPr/>
        <p:nvPr/>
      </p:nvGrpSpPr>
      <p:grpSpPr>
        <a:xfrm>
          <a:off x="0" y="0"/>
          <a:ext cx="0" cy="0"/>
          <a:chOff x="0" y="0"/>
          <a:chExt cx="0" cy="0"/>
        </a:xfrm>
      </p:grpSpPr>
      <p:pic>
        <p:nvPicPr>
          <p:cNvPr id="34" name="Shape 34" descr="S-1.png"/>
          <p:cNvPicPr preferRelativeResize="0"/>
          <p:nvPr/>
        </p:nvPicPr>
        <p:blipFill rotWithShape="1">
          <a:blip r:embed="rId2">
            <a:alphaModFix amt="5000"/>
            <a:extLst>
              <a:ext uri="{28A0092B-C50C-407E-A947-70E740481C1C}">
                <a14:useLocalDpi xmlns:a14="http://schemas.microsoft.com/office/drawing/2010/main"/>
              </a:ext>
            </a:extLst>
          </a:blip>
          <a:srcRect/>
          <a:stretch/>
        </p:blipFill>
        <p:spPr>
          <a:xfrm>
            <a:off x="3611996" y="-32847"/>
            <a:ext cx="8623797" cy="6908632"/>
          </a:xfrm>
          <a:prstGeom prst="rect">
            <a:avLst/>
          </a:prstGeom>
          <a:noFill/>
          <a:ln>
            <a:noFill/>
          </a:ln>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9634" y="6297451"/>
            <a:ext cx="1039467" cy="359322"/>
          </a:xfrm>
          <a:prstGeom prst="rect">
            <a:avLst/>
          </a:prstGeom>
        </p:spPr>
      </p:pic>
      <p:sp>
        <p:nvSpPr>
          <p:cNvPr id="9" name="Title 3"/>
          <p:cNvSpPr>
            <a:spLocks noGrp="1"/>
          </p:cNvSpPr>
          <p:nvPr>
            <p:ph type="title" hasCustomPrompt="1"/>
          </p:nvPr>
        </p:nvSpPr>
        <p:spPr>
          <a:xfrm>
            <a:off x="346880" y="337830"/>
            <a:ext cx="11083119" cy="808582"/>
          </a:xfrm>
          <a:prstGeom prst="rect">
            <a:avLst/>
          </a:prstGeom>
        </p:spPr>
        <p:txBody>
          <a:bodyPr anchor="ctr"/>
          <a:lstStyle>
            <a:lvl1pPr>
              <a:defRPr sz="3200" b="1"/>
            </a:lvl1pPr>
          </a:lstStyle>
          <a:p>
            <a:r>
              <a:rPr lang="en-US" dirty="0"/>
              <a:t>Key title here</a:t>
            </a:r>
          </a:p>
        </p:txBody>
      </p:sp>
      <p:sp>
        <p:nvSpPr>
          <p:cNvPr id="10" name="Text Placeholder 2"/>
          <p:cNvSpPr>
            <a:spLocks noGrp="1"/>
          </p:cNvSpPr>
          <p:nvPr>
            <p:ph type="body" sz="quarter" idx="10" hasCustomPrompt="1"/>
          </p:nvPr>
        </p:nvSpPr>
        <p:spPr>
          <a:xfrm>
            <a:off x="332510" y="1558925"/>
            <a:ext cx="11519065" cy="4836644"/>
          </a:xfrm>
          <a:prstGeom prst="rect">
            <a:avLst/>
          </a:prstGeom>
        </p:spPr>
        <p:txBody>
          <a:bodyPr/>
          <a:lstStyle>
            <a:lvl1pPr>
              <a:defRPr/>
            </a:lvl1pPr>
          </a:lstStyle>
          <a:p>
            <a:pPr lvl="0"/>
            <a:r>
              <a:rPr lang="en-US" dirty="0"/>
              <a:t>Key text here</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17"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11"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
        <p:nvSpPr>
          <p:cNvPr id="13" name="Slide Number Placeholder 5"/>
          <p:cNvSpPr txBox="1">
            <a:spLocks/>
          </p:cNvSpPr>
          <p:nvPr/>
        </p:nvSpPr>
        <p:spPr>
          <a:xfrm>
            <a:off x="5586483" y="6448167"/>
            <a:ext cx="580793"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5CD8A2-17DD-477B-88E2-9F56A10AB6E6}" type="slidenum">
              <a:rPr lang="en-SG" smtClean="0"/>
              <a:pPr>
                <a:defRPr/>
              </a:pPr>
              <a:t>‹#›</a:t>
            </a:fld>
            <a:endParaRPr lang="en-SG" dirty="0"/>
          </a:p>
        </p:txBody>
      </p:sp>
    </p:spTree>
    <p:extLst>
      <p:ext uri="{BB962C8B-B14F-4D97-AF65-F5344CB8AC3E}">
        <p14:creationId xmlns:p14="http://schemas.microsoft.com/office/powerpoint/2010/main" val="292666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Blank">
    <p:spTree>
      <p:nvGrpSpPr>
        <p:cNvPr id="1" name=""/>
        <p:cNvGrpSpPr/>
        <p:nvPr/>
      </p:nvGrpSpPr>
      <p:grpSpPr>
        <a:xfrm>
          <a:off x="0" y="0"/>
          <a:ext cx="0" cy="0"/>
          <a:chOff x="0" y="0"/>
          <a:chExt cx="0" cy="0"/>
        </a:xfrm>
      </p:grpSpPr>
      <p:sp>
        <p:nvSpPr>
          <p:cNvPr id="14"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7" name="Slide Number Placeholder 5"/>
          <p:cNvSpPr txBox="1">
            <a:spLocks/>
          </p:cNvSpPr>
          <p:nvPr/>
        </p:nvSpPr>
        <p:spPr>
          <a:xfrm>
            <a:off x="5586483" y="6448167"/>
            <a:ext cx="580793"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200"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B5CD8A2-17DD-477B-88E2-9F56A10AB6E6}" type="slidenum">
              <a:rPr lang="en-SG" smtClean="0"/>
              <a:pPr>
                <a:defRPr/>
              </a:pPr>
              <a:t>‹#›</a:t>
            </a:fld>
            <a:endParaRPr lang="en-SG" dirty="0"/>
          </a:p>
        </p:txBody>
      </p:sp>
      <p:sp>
        <p:nvSpPr>
          <p:cNvPr id="11"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Tree>
    <p:extLst>
      <p:ext uri="{BB962C8B-B14F-4D97-AF65-F5344CB8AC3E}">
        <p14:creationId xmlns:p14="http://schemas.microsoft.com/office/powerpoint/2010/main" val="128401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blank-with background">
    <p:spTree>
      <p:nvGrpSpPr>
        <p:cNvPr id="1" name="Shape 30"/>
        <p:cNvGrpSpPr/>
        <p:nvPr/>
      </p:nvGrpSpPr>
      <p:grpSpPr>
        <a:xfrm>
          <a:off x="0" y="0"/>
          <a:ext cx="0" cy="0"/>
          <a:chOff x="0" y="0"/>
          <a:chExt cx="0" cy="0"/>
        </a:xfrm>
      </p:grpSpPr>
      <p:pic>
        <p:nvPicPr>
          <p:cNvPr id="34" name="Shape 34" descr="S-1.png"/>
          <p:cNvPicPr preferRelativeResize="0"/>
          <p:nvPr/>
        </p:nvPicPr>
        <p:blipFill rotWithShape="1">
          <a:blip r:embed="rId2">
            <a:alphaModFix amt="5000"/>
            <a:extLst>
              <a:ext uri="{28A0092B-C50C-407E-A947-70E740481C1C}">
                <a14:useLocalDpi xmlns:a14="http://schemas.microsoft.com/office/drawing/2010/main"/>
              </a:ext>
            </a:extLst>
          </a:blip>
          <a:srcRect/>
          <a:stretch/>
        </p:blipFill>
        <p:spPr>
          <a:xfrm>
            <a:off x="3611996" y="-32847"/>
            <a:ext cx="8623797" cy="6908632"/>
          </a:xfrm>
          <a:prstGeom prst="rect">
            <a:avLst/>
          </a:prstGeom>
          <a:noFill/>
          <a:ln>
            <a:noFill/>
          </a:ln>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69634" y="6297451"/>
            <a:ext cx="1039467" cy="359322"/>
          </a:xfrm>
          <a:prstGeom prst="rect">
            <a:avLst/>
          </a:prstGeom>
        </p:spPr>
      </p:pic>
      <p:sp>
        <p:nvSpPr>
          <p:cNvPr id="13"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
        <p:nvSpPr>
          <p:cNvPr id="7"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Tree>
    <p:extLst>
      <p:ext uri="{BB962C8B-B14F-4D97-AF65-F5344CB8AC3E}">
        <p14:creationId xmlns:p14="http://schemas.microsoft.com/office/powerpoint/2010/main" val="186705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Divider">
    <p:spTree>
      <p:nvGrpSpPr>
        <p:cNvPr id="1" name=""/>
        <p:cNvGrpSpPr/>
        <p:nvPr/>
      </p:nvGrpSpPr>
      <p:grpSpPr>
        <a:xfrm>
          <a:off x="0" y="0"/>
          <a:ext cx="0" cy="0"/>
          <a:chOff x="0" y="0"/>
          <a:chExt cx="0" cy="0"/>
        </a:xfrm>
      </p:grpSpPr>
      <p:sp>
        <p:nvSpPr>
          <p:cNvPr id="8" name="Freeform 7"/>
          <p:cNvSpPr/>
          <p:nvPr/>
        </p:nvSpPr>
        <p:spPr>
          <a:xfrm>
            <a:off x="2680138" y="-1492"/>
            <a:ext cx="9498800" cy="6858000"/>
          </a:xfrm>
          <a:custGeom>
            <a:avLst/>
            <a:gdLst>
              <a:gd name="connsiteX0" fmla="*/ 0 w 10565176"/>
              <a:gd name="connsiteY0" fmla="*/ 0 h 6858000"/>
              <a:gd name="connsiteX1" fmla="*/ 10565176 w 10565176"/>
              <a:gd name="connsiteY1" fmla="*/ 0 h 6858000"/>
              <a:gd name="connsiteX2" fmla="*/ 10565176 w 10565176"/>
              <a:gd name="connsiteY2" fmla="*/ 2654 h 6858000"/>
              <a:gd name="connsiteX3" fmla="*/ 9670232 w 10565176"/>
              <a:gd name="connsiteY3" fmla="*/ 2654 h 6858000"/>
              <a:gd name="connsiteX4" fmla="*/ 8603031 w 10565176"/>
              <a:gd name="connsiteY4" fmla="*/ 682199 h 6858000"/>
              <a:gd name="connsiteX5" fmla="*/ 4900698 w 10565176"/>
              <a:gd name="connsiteY5" fmla="*/ 6783024 h 6858000"/>
              <a:gd name="connsiteX6" fmla="*/ 4756339 w 10565176"/>
              <a:gd name="connsiteY6" fmla="*/ 6858000 h 6858000"/>
              <a:gd name="connsiteX7" fmla="*/ 0 w 1056517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65176" h="6858000">
                <a:moveTo>
                  <a:pt x="0" y="0"/>
                </a:moveTo>
                <a:lnTo>
                  <a:pt x="10565176" y="0"/>
                </a:lnTo>
                <a:lnTo>
                  <a:pt x="10565176" y="2654"/>
                </a:lnTo>
                <a:lnTo>
                  <a:pt x="9670232" y="2654"/>
                </a:lnTo>
                <a:cubicBezTo>
                  <a:pt x="9133687" y="114395"/>
                  <a:pt x="8957569" y="298519"/>
                  <a:pt x="8603031" y="682199"/>
                </a:cubicBezTo>
                <a:cubicBezTo>
                  <a:pt x="7614759" y="1751704"/>
                  <a:pt x="6870111" y="5648348"/>
                  <a:pt x="4900698" y="6783024"/>
                </a:cubicBezTo>
                <a:lnTo>
                  <a:pt x="4756339" y="6858000"/>
                </a:lnTo>
                <a:lnTo>
                  <a:pt x="0" y="68580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2400" dirty="0">
              <a:latin typeface="+mj-lt"/>
            </a:endParaRPr>
          </a:p>
        </p:txBody>
      </p:sp>
      <p:sp>
        <p:nvSpPr>
          <p:cNvPr id="10" name="Freeform 9"/>
          <p:cNvSpPr/>
          <p:nvPr/>
        </p:nvSpPr>
        <p:spPr>
          <a:xfrm>
            <a:off x="2" y="0"/>
            <a:ext cx="12191999" cy="6858000"/>
          </a:xfrm>
          <a:custGeom>
            <a:avLst/>
            <a:gdLst>
              <a:gd name="connsiteX0" fmla="*/ 4094166 w 12191999"/>
              <a:gd name="connsiteY0" fmla="*/ 2261937 h 6858000"/>
              <a:gd name="connsiteX1" fmla="*/ 4094387 w 12191999"/>
              <a:gd name="connsiteY1" fmla="*/ 2261937 h 6858000"/>
              <a:gd name="connsiteX2" fmla="*/ 4094387 w 12191999"/>
              <a:gd name="connsiteY2" fmla="*/ 6858000 h 6858000"/>
              <a:gd name="connsiteX3" fmla="*/ 4094166 w 12191999"/>
              <a:gd name="connsiteY3" fmla="*/ 6858000 h 6858000"/>
              <a:gd name="connsiteX4" fmla="*/ 0 w 12191999"/>
              <a:gd name="connsiteY4" fmla="*/ 2261937 h 6858000"/>
              <a:gd name="connsiteX5" fmla="*/ 153 w 12191999"/>
              <a:gd name="connsiteY5" fmla="*/ 2261937 h 6858000"/>
              <a:gd name="connsiteX6" fmla="*/ 153 w 12191999"/>
              <a:gd name="connsiteY6" fmla="*/ 6858000 h 6858000"/>
              <a:gd name="connsiteX7" fmla="*/ 0 w 12191999"/>
              <a:gd name="connsiteY7" fmla="*/ 6858000 h 6858000"/>
              <a:gd name="connsiteX8" fmla="*/ 9094631 w 12191999"/>
              <a:gd name="connsiteY8" fmla="*/ 0 h 6858000"/>
              <a:gd name="connsiteX9" fmla="*/ 9273256 w 12191999"/>
              <a:gd name="connsiteY9" fmla="*/ 0 h 6858000"/>
              <a:gd name="connsiteX10" fmla="*/ 4244322 w 12191999"/>
              <a:gd name="connsiteY10" fmla="*/ 6857638 h 6858000"/>
              <a:gd name="connsiteX11" fmla="*/ 9437628 w 12191999"/>
              <a:gd name="connsiteY11" fmla="*/ 6857638 h 6858000"/>
              <a:gd name="connsiteX12" fmla="*/ 10301257 w 12191999"/>
              <a:gd name="connsiteY12" fmla="*/ 6857638 h 6858000"/>
              <a:gd name="connsiteX13" fmla="*/ 10402878 w 12191999"/>
              <a:gd name="connsiteY13" fmla="*/ 6857638 h 6858000"/>
              <a:gd name="connsiteX14" fmla="*/ 10679807 w 12191999"/>
              <a:gd name="connsiteY14" fmla="*/ 6857638 h 6858000"/>
              <a:gd name="connsiteX15" fmla="*/ 10839808 w 12191999"/>
              <a:gd name="connsiteY15" fmla="*/ 6818086 h 6858000"/>
              <a:gd name="connsiteX16" fmla="*/ 12152284 w 12191999"/>
              <a:gd name="connsiteY16" fmla="*/ 5497496 h 6858000"/>
              <a:gd name="connsiteX17" fmla="*/ 12189400 w 12191999"/>
              <a:gd name="connsiteY17" fmla="*/ 5343224 h 6858000"/>
              <a:gd name="connsiteX18" fmla="*/ 12189400 w 12191999"/>
              <a:gd name="connsiteY18" fmla="*/ 6857638 h 6858000"/>
              <a:gd name="connsiteX19" fmla="*/ 12191999 w 12191999"/>
              <a:gd name="connsiteY19" fmla="*/ 6857638 h 6858000"/>
              <a:gd name="connsiteX20" fmla="*/ 12191999 w 12191999"/>
              <a:gd name="connsiteY20" fmla="*/ 6858000 h 6858000"/>
              <a:gd name="connsiteX21" fmla="*/ 4094387 w 12191999"/>
              <a:gd name="connsiteY21" fmla="*/ 6858000 h 6858000"/>
              <a:gd name="connsiteX22" fmla="*/ 4242766 w 12191999"/>
              <a:gd name="connsiteY22" fmla="*/ 6846446 h 6858000"/>
              <a:gd name="connsiteX23" fmla="*/ 9030090 w 12191999"/>
              <a:gd name="connsiteY23" fmla="*/ 124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4094166" y="2261937"/>
                </a:moveTo>
                <a:lnTo>
                  <a:pt x="4094387" y="2261937"/>
                </a:lnTo>
                <a:lnTo>
                  <a:pt x="4094387" y="6858000"/>
                </a:lnTo>
                <a:lnTo>
                  <a:pt x="4094166" y="6858000"/>
                </a:lnTo>
                <a:close/>
                <a:moveTo>
                  <a:pt x="0" y="2261937"/>
                </a:moveTo>
                <a:lnTo>
                  <a:pt x="153" y="2261937"/>
                </a:lnTo>
                <a:lnTo>
                  <a:pt x="153" y="6858000"/>
                </a:lnTo>
                <a:lnTo>
                  <a:pt x="0" y="6858000"/>
                </a:lnTo>
                <a:close/>
                <a:moveTo>
                  <a:pt x="9094631" y="0"/>
                </a:moveTo>
                <a:lnTo>
                  <a:pt x="9273256" y="0"/>
                </a:lnTo>
                <a:cubicBezTo>
                  <a:pt x="7453762" y="12559"/>
                  <a:pt x="6392880" y="6424744"/>
                  <a:pt x="4244322" y="6857638"/>
                </a:cubicBezTo>
                <a:lnTo>
                  <a:pt x="9437628" y="6857638"/>
                </a:lnTo>
                <a:lnTo>
                  <a:pt x="10301257" y="6857638"/>
                </a:lnTo>
                <a:lnTo>
                  <a:pt x="10402878" y="6857638"/>
                </a:lnTo>
                <a:lnTo>
                  <a:pt x="10679807" y="6857638"/>
                </a:lnTo>
                <a:lnTo>
                  <a:pt x="10839808" y="6818086"/>
                </a:lnTo>
                <a:cubicBezTo>
                  <a:pt x="11471187" y="6630264"/>
                  <a:pt x="11968250" y="6130498"/>
                  <a:pt x="12152284" y="5497496"/>
                </a:cubicBezTo>
                <a:lnTo>
                  <a:pt x="12189400" y="5343224"/>
                </a:lnTo>
                <a:lnTo>
                  <a:pt x="12189400" y="6857638"/>
                </a:lnTo>
                <a:lnTo>
                  <a:pt x="12191999" y="6857638"/>
                </a:lnTo>
                <a:lnTo>
                  <a:pt x="12191999" y="6858000"/>
                </a:lnTo>
                <a:lnTo>
                  <a:pt x="4094387" y="6858000"/>
                </a:lnTo>
                <a:lnTo>
                  <a:pt x="4242766" y="6846446"/>
                </a:lnTo>
                <a:cubicBezTo>
                  <a:pt x="6314703" y="6213617"/>
                  <a:pt x="7350640" y="423921"/>
                  <a:pt x="9030090" y="1242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SG" sz="1800" dirty="0"/>
          </a:p>
        </p:txBody>
      </p:sp>
      <p:sp>
        <p:nvSpPr>
          <p:cNvPr id="9" name="Text Placeholder 6"/>
          <p:cNvSpPr>
            <a:spLocks noGrp="1"/>
          </p:cNvSpPr>
          <p:nvPr>
            <p:ph type="body" sz="quarter" idx="13" hasCustomPrompt="1"/>
          </p:nvPr>
        </p:nvSpPr>
        <p:spPr>
          <a:xfrm>
            <a:off x="465714" y="1935532"/>
            <a:ext cx="6519395" cy="1390992"/>
          </a:xfrm>
          <a:prstGeom prst="rect">
            <a:avLst/>
          </a:prstGeom>
        </p:spPr>
        <p:txBody>
          <a:bodyPr>
            <a:normAutofit/>
          </a:bodyPr>
          <a:lstStyle>
            <a:lvl1pPr marL="0" indent="0">
              <a:buNone/>
              <a:defRPr sz="3200" b="1" baseline="0">
                <a:latin typeface="Arial" panose="020B0604020202020204" pitchFamily="34" charset="0"/>
                <a:cs typeface="Arial" panose="020B0604020202020204" pitchFamily="34" charset="0"/>
              </a:defRPr>
            </a:lvl1pPr>
          </a:lstStyle>
          <a:p>
            <a:pPr lvl="0"/>
            <a:r>
              <a:rPr lang="en-US" dirty="0"/>
              <a:t>This is divider slide, key your section topic here</a:t>
            </a:r>
          </a:p>
        </p:txBody>
      </p:sp>
      <p:grpSp>
        <p:nvGrpSpPr>
          <p:cNvPr id="4" name="Group 3"/>
          <p:cNvGrpSpPr/>
          <p:nvPr/>
        </p:nvGrpSpPr>
        <p:grpSpPr>
          <a:xfrm>
            <a:off x="4507833" y="-1492"/>
            <a:ext cx="7684167" cy="6871025"/>
            <a:chOff x="4507833" y="-31972"/>
            <a:chExt cx="7684167" cy="6901505"/>
          </a:xfrm>
        </p:grpSpPr>
        <p:sp>
          <p:nvSpPr>
            <p:cNvPr id="14" name="Rectangle 45"/>
            <p:cNvSpPr/>
            <p:nvPr userDrawn="1"/>
          </p:nvSpPr>
          <p:spPr>
            <a:xfrm>
              <a:off x="4507833" y="-30480"/>
              <a:ext cx="5225392" cy="6900006"/>
            </a:xfrm>
            <a:custGeom>
              <a:avLst/>
              <a:gdLst>
                <a:gd name="connsiteX0" fmla="*/ 0 w 5193581"/>
                <a:gd name="connsiteY0" fmla="*/ 0 h 6858000"/>
                <a:gd name="connsiteX1" fmla="*/ 5193581 w 5193581"/>
                <a:gd name="connsiteY1" fmla="*/ 0 h 6858000"/>
                <a:gd name="connsiteX2" fmla="*/ 5193581 w 5193581"/>
                <a:gd name="connsiteY2" fmla="*/ 6858000 h 6858000"/>
                <a:gd name="connsiteX3" fmla="*/ 0 w 5193581"/>
                <a:gd name="connsiteY3" fmla="*/ 6858000 h 6858000"/>
                <a:gd name="connsiteX4" fmla="*/ 0 w 5193581"/>
                <a:gd name="connsiteY4" fmla="*/ 0 h 6858000"/>
                <a:gd name="connsiteX0" fmla="*/ 0 w 5193581"/>
                <a:gd name="connsiteY0" fmla="*/ 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5" fmla="*/ 0 w 5193581"/>
                <a:gd name="connsiteY5" fmla="*/ 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 name="connsiteX0" fmla="*/ 0 w 5193581"/>
                <a:gd name="connsiteY0" fmla="*/ 6858000 h 6858000"/>
                <a:gd name="connsiteX1" fmla="*/ 5029200 w 5193581"/>
                <a:gd name="connsiteY1" fmla="*/ 0 h 6858000"/>
                <a:gd name="connsiteX2" fmla="*/ 5193581 w 5193581"/>
                <a:gd name="connsiteY2" fmla="*/ 0 h 6858000"/>
                <a:gd name="connsiteX3" fmla="*/ 5193581 w 5193581"/>
                <a:gd name="connsiteY3" fmla="*/ 6858000 h 6858000"/>
                <a:gd name="connsiteX4" fmla="*/ 0 w 519358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3581" h="6858000">
                  <a:moveTo>
                    <a:pt x="0" y="6858000"/>
                  </a:moveTo>
                  <a:cubicBezTo>
                    <a:pt x="2148672" y="6425083"/>
                    <a:pt x="3209610" y="12560"/>
                    <a:pt x="5029200" y="0"/>
                  </a:cubicBezTo>
                  <a:lnTo>
                    <a:pt x="5193581" y="0"/>
                  </a:lnTo>
                  <a:lnTo>
                    <a:pt x="5193581" y="6858000"/>
                  </a:lnTo>
                  <a:lnTo>
                    <a:pt x="0" y="6858000"/>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dirty="0"/>
            </a:p>
          </p:txBody>
        </p:sp>
        <p:sp>
          <p:nvSpPr>
            <p:cNvPr id="15" name="Rectangle 14"/>
            <p:cNvSpPr/>
            <p:nvPr userDrawn="1"/>
          </p:nvSpPr>
          <p:spPr>
            <a:xfrm>
              <a:off x="9718164" y="-31972"/>
              <a:ext cx="2473836" cy="690150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grpSp>
      <p:sp>
        <p:nvSpPr>
          <p:cNvPr id="24" name="Picture Placeholder 23"/>
          <p:cNvSpPr>
            <a:spLocks noGrp="1"/>
          </p:cNvSpPr>
          <p:nvPr>
            <p:ph type="pic" sz="quarter" idx="14"/>
          </p:nvPr>
        </p:nvSpPr>
        <p:spPr>
          <a:xfrm>
            <a:off x="4244982" y="0"/>
            <a:ext cx="7947018" cy="6878637"/>
          </a:xfrm>
          <a:custGeom>
            <a:avLst/>
            <a:gdLst>
              <a:gd name="connsiteX0" fmla="*/ 6094268 w 7947018"/>
              <a:gd name="connsiteY0" fmla="*/ 6510746 h 6878637"/>
              <a:gd name="connsiteX1" fmla="*/ 6115382 w 7947018"/>
              <a:gd name="connsiteY1" fmla="*/ 6522136 h 6878637"/>
              <a:gd name="connsiteX2" fmla="*/ 6094268 w 7947018"/>
              <a:gd name="connsiteY2" fmla="*/ 6533526 h 6878637"/>
              <a:gd name="connsiteX3" fmla="*/ 6073155 w 7947018"/>
              <a:gd name="connsiteY3" fmla="*/ 6522136 h 6878637"/>
              <a:gd name="connsiteX4" fmla="*/ 6094268 w 7947018"/>
              <a:gd name="connsiteY4" fmla="*/ 6510746 h 6878637"/>
              <a:gd name="connsiteX5" fmla="*/ 6474591 w 7947018"/>
              <a:gd name="connsiteY5" fmla="*/ 6479421 h 6878637"/>
              <a:gd name="connsiteX6" fmla="*/ 6490682 w 7947018"/>
              <a:gd name="connsiteY6" fmla="*/ 6479421 h 6878637"/>
              <a:gd name="connsiteX7" fmla="*/ 6490682 w 7947018"/>
              <a:gd name="connsiteY7" fmla="*/ 6493629 h 6878637"/>
              <a:gd name="connsiteX8" fmla="*/ 6474591 w 7947018"/>
              <a:gd name="connsiteY8" fmla="*/ 6507837 h 6878637"/>
              <a:gd name="connsiteX9" fmla="*/ 6458500 w 7947018"/>
              <a:gd name="connsiteY9" fmla="*/ 6493629 h 6878637"/>
              <a:gd name="connsiteX10" fmla="*/ 6474591 w 7947018"/>
              <a:gd name="connsiteY10" fmla="*/ 6479421 h 6878637"/>
              <a:gd name="connsiteX11" fmla="*/ 5784069 w 7947018"/>
              <a:gd name="connsiteY11" fmla="*/ 6479421 h 6878637"/>
              <a:gd name="connsiteX12" fmla="*/ 5800160 w 7947018"/>
              <a:gd name="connsiteY12" fmla="*/ 6479421 h 6878637"/>
              <a:gd name="connsiteX13" fmla="*/ 5800160 w 7947018"/>
              <a:gd name="connsiteY13" fmla="*/ 6493629 h 6878637"/>
              <a:gd name="connsiteX14" fmla="*/ 5784069 w 7947018"/>
              <a:gd name="connsiteY14" fmla="*/ 6507837 h 6878637"/>
              <a:gd name="connsiteX15" fmla="*/ 5767978 w 7947018"/>
              <a:gd name="connsiteY15" fmla="*/ 6493629 h 6878637"/>
              <a:gd name="connsiteX16" fmla="*/ 5784069 w 7947018"/>
              <a:gd name="connsiteY16" fmla="*/ 6479421 h 6878637"/>
              <a:gd name="connsiteX17" fmla="*/ 6567161 w 7947018"/>
              <a:gd name="connsiteY17" fmla="*/ 6457415 h 6878637"/>
              <a:gd name="connsiteX18" fmla="*/ 6584190 w 7947018"/>
              <a:gd name="connsiteY18" fmla="*/ 6480623 h 6878637"/>
              <a:gd name="connsiteX19" fmla="*/ 6567161 w 7947018"/>
              <a:gd name="connsiteY19" fmla="*/ 6503830 h 6878637"/>
              <a:gd name="connsiteX20" fmla="*/ 6550133 w 7947018"/>
              <a:gd name="connsiteY20" fmla="*/ 6480623 h 6878637"/>
              <a:gd name="connsiteX21" fmla="*/ 6567161 w 7947018"/>
              <a:gd name="connsiteY21" fmla="*/ 6457415 h 6878637"/>
              <a:gd name="connsiteX22" fmla="*/ 6654168 w 7947018"/>
              <a:gd name="connsiteY22" fmla="*/ 6456812 h 6878637"/>
              <a:gd name="connsiteX23" fmla="*/ 6671197 w 7947018"/>
              <a:gd name="connsiteY23" fmla="*/ 6480020 h 6878637"/>
              <a:gd name="connsiteX24" fmla="*/ 6654168 w 7947018"/>
              <a:gd name="connsiteY24" fmla="*/ 6503227 h 6878637"/>
              <a:gd name="connsiteX25" fmla="*/ 6637140 w 7947018"/>
              <a:gd name="connsiteY25" fmla="*/ 6480020 h 6878637"/>
              <a:gd name="connsiteX26" fmla="*/ 6654168 w 7947018"/>
              <a:gd name="connsiteY26" fmla="*/ 6456812 h 6878637"/>
              <a:gd name="connsiteX27" fmla="*/ 6738798 w 7947018"/>
              <a:gd name="connsiteY27" fmla="*/ 6453142 h 6878637"/>
              <a:gd name="connsiteX28" fmla="*/ 6753562 w 7947018"/>
              <a:gd name="connsiteY28" fmla="*/ 6471245 h 6878637"/>
              <a:gd name="connsiteX29" fmla="*/ 6753486 w 7947018"/>
              <a:gd name="connsiteY29" fmla="*/ 6471629 h 6878637"/>
              <a:gd name="connsiteX30" fmla="*/ 6721200 w 7947018"/>
              <a:gd name="connsiteY30" fmla="*/ 6471987 h 6878637"/>
              <a:gd name="connsiteX31" fmla="*/ 6738798 w 7947018"/>
              <a:gd name="connsiteY31" fmla="*/ 6453142 h 6878637"/>
              <a:gd name="connsiteX32" fmla="*/ 6091412 w 7947018"/>
              <a:gd name="connsiteY32" fmla="*/ 6452565 h 6878637"/>
              <a:gd name="connsiteX33" fmla="*/ 6104243 w 7947018"/>
              <a:gd name="connsiteY33" fmla="*/ 6463955 h 6878637"/>
              <a:gd name="connsiteX34" fmla="*/ 6091412 w 7947018"/>
              <a:gd name="connsiteY34" fmla="*/ 6475345 h 6878637"/>
              <a:gd name="connsiteX35" fmla="*/ 6078580 w 7947018"/>
              <a:gd name="connsiteY35" fmla="*/ 6463955 h 6878637"/>
              <a:gd name="connsiteX36" fmla="*/ 6091412 w 7947018"/>
              <a:gd name="connsiteY36" fmla="*/ 6452565 h 6878637"/>
              <a:gd name="connsiteX37" fmla="*/ 5931832 w 7947018"/>
              <a:gd name="connsiteY37" fmla="*/ 6445857 h 6878637"/>
              <a:gd name="connsiteX38" fmla="*/ 5931832 w 7947018"/>
              <a:gd name="connsiteY38" fmla="*/ 6516770 h 6878637"/>
              <a:gd name="connsiteX39" fmla="*/ 5947465 w 7947018"/>
              <a:gd name="connsiteY39" fmla="*/ 6516770 h 6878637"/>
              <a:gd name="connsiteX40" fmla="*/ 5947465 w 7947018"/>
              <a:gd name="connsiteY40" fmla="*/ 6445857 h 6878637"/>
              <a:gd name="connsiteX41" fmla="*/ 6570649 w 7947018"/>
              <a:gd name="connsiteY41" fmla="*/ 6443512 h 6878637"/>
              <a:gd name="connsiteX42" fmla="*/ 6560148 w 7947018"/>
              <a:gd name="connsiteY42" fmla="*/ 6445496 h 6878637"/>
              <a:gd name="connsiteX43" fmla="*/ 6551624 w 7947018"/>
              <a:gd name="connsiteY43" fmla="*/ 6450322 h 6878637"/>
              <a:gd name="connsiteX44" fmla="*/ 6551624 w 7947018"/>
              <a:gd name="connsiteY44" fmla="*/ 6444275 h 6878637"/>
              <a:gd name="connsiteX45" fmla="*/ 6535992 w 7947018"/>
              <a:gd name="connsiteY45" fmla="*/ 6444275 h 6878637"/>
              <a:gd name="connsiteX46" fmla="*/ 6535992 w 7947018"/>
              <a:gd name="connsiteY46" fmla="*/ 6540613 h 6878637"/>
              <a:gd name="connsiteX47" fmla="*/ 6551624 w 7947018"/>
              <a:gd name="connsiteY47" fmla="*/ 6540613 h 6878637"/>
              <a:gd name="connsiteX48" fmla="*/ 6551624 w 7947018"/>
              <a:gd name="connsiteY48" fmla="*/ 6514261 h 6878637"/>
              <a:gd name="connsiteX49" fmla="*/ 6560248 w 7947018"/>
              <a:gd name="connsiteY49" fmla="*/ 6518010 h 6878637"/>
              <a:gd name="connsiteX50" fmla="*/ 6582337 w 7947018"/>
              <a:gd name="connsiteY50" fmla="*/ 6514710 h 6878637"/>
              <a:gd name="connsiteX51" fmla="*/ 6602762 w 7947018"/>
              <a:gd name="connsiteY51" fmla="*/ 6480299 h 6878637"/>
              <a:gd name="connsiteX52" fmla="*/ 6581226 w 7947018"/>
              <a:gd name="connsiteY52" fmla="*/ 6445291 h 6878637"/>
              <a:gd name="connsiteX53" fmla="*/ 6570649 w 7947018"/>
              <a:gd name="connsiteY53" fmla="*/ 6443512 h 6878637"/>
              <a:gd name="connsiteX54" fmla="*/ 6657656 w 7947018"/>
              <a:gd name="connsiteY54" fmla="*/ 6442909 h 6878637"/>
              <a:gd name="connsiteX55" fmla="*/ 6647155 w 7947018"/>
              <a:gd name="connsiteY55" fmla="*/ 6444893 h 6878637"/>
              <a:gd name="connsiteX56" fmla="*/ 6638631 w 7947018"/>
              <a:gd name="connsiteY56" fmla="*/ 6449719 h 6878637"/>
              <a:gd name="connsiteX57" fmla="*/ 6638631 w 7947018"/>
              <a:gd name="connsiteY57" fmla="*/ 6443673 h 6878637"/>
              <a:gd name="connsiteX58" fmla="*/ 6622998 w 7947018"/>
              <a:gd name="connsiteY58" fmla="*/ 6443672 h 6878637"/>
              <a:gd name="connsiteX59" fmla="*/ 6622998 w 7947018"/>
              <a:gd name="connsiteY59" fmla="*/ 6540010 h 6878637"/>
              <a:gd name="connsiteX60" fmla="*/ 6638631 w 7947018"/>
              <a:gd name="connsiteY60" fmla="*/ 6540010 h 6878637"/>
              <a:gd name="connsiteX61" fmla="*/ 6638631 w 7947018"/>
              <a:gd name="connsiteY61" fmla="*/ 6513658 h 6878637"/>
              <a:gd name="connsiteX62" fmla="*/ 6647254 w 7947018"/>
              <a:gd name="connsiteY62" fmla="*/ 6517407 h 6878637"/>
              <a:gd name="connsiteX63" fmla="*/ 6669344 w 7947018"/>
              <a:gd name="connsiteY63" fmla="*/ 6514107 h 6878637"/>
              <a:gd name="connsiteX64" fmla="*/ 6689768 w 7947018"/>
              <a:gd name="connsiteY64" fmla="*/ 6479696 h 6878637"/>
              <a:gd name="connsiteX65" fmla="*/ 6668233 w 7947018"/>
              <a:gd name="connsiteY65" fmla="*/ 6444688 h 6878637"/>
              <a:gd name="connsiteX66" fmla="*/ 6657656 w 7947018"/>
              <a:gd name="connsiteY66" fmla="*/ 6442909 h 6878637"/>
              <a:gd name="connsiteX67" fmla="*/ 6737412 w 7947018"/>
              <a:gd name="connsiteY67" fmla="*/ 6442547 h 6878637"/>
              <a:gd name="connsiteX68" fmla="*/ 6703215 w 7947018"/>
              <a:gd name="connsiteY68" fmla="*/ 6479659 h 6878637"/>
              <a:gd name="connsiteX69" fmla="*/ 6741123 w 7947018"/>
              <a:gd name="connsiteY69" fmla="*/ 6519368 h 6878637"/>
              <a:gd name="connsiteX70" fmla="*/ 6770729 w 7947018"/>
              <a:gd name="connsiteY70" fmla="*/ 6498879 h 6878637"/>
              <a:gd name="connsiteX71" fmla="*/ 6757306 w 7947018"/>
              <a:gd name="connsiteY71" fmla="*/ 6492947 h 6878637"/>
              <a:gd name="connsiteX72" fmla="*/ 6720976 w 7947018"/>
              <a:gd name="connsiteY72" fmla="*/ 6490247 h 6878637"/>
              <a:gd name="connsiteX73" fmla="*/ 6720698 w 7947018"/>
              <a:gd name="connsiteY73" fmla="*/ 6490247 h 6878637"/>
              <a:gd name="connsiteX74" fmla="*/ 6720698 w 7947018"/>
              <a:gd name="connsiteY74" fmla="*/ 6482965 h 6878637"/>
              <a:gd name="connsiteX75" fmla="*/ 6771301 w 7947018"/>
              <a:gd name="connsiteY75" fmla="*/ 6482965 h 6878637"/>
              <a:gd name="connsiteX76" fmla="*/ 6771608 w 7947018"/>
              <a:gd name="connsiteY76" fmla="*/ 6479659 h 6878637"/>
              <a:gd name="connsiteX77" fmla="*/ 6737412 w 7947018"/>
              <a:gd name="connsiteY77" fmla="*/ 6442547 h 6878637"/>
              <a:gd name="connsiteX78" fmla="*/ 5709473 w 7947018"/>
              <a:gd name="connsiteY78" fmla="*/ 6442486 h 6878637"/>
              <a:gd name="connsiteX79" fmla="*/ 5684040 w 7947018"/>
              <a:gd name="connsiteY79" fmla="*/ 6460765 h 6878637"/>
              <a:gd name="connsiteX80" fmla="*/ 5641375 w 7947018"/>
              <a:gd name="connsiteY80" fmla="*/ 6451103 h 6878637"/>
              <a:gd name="connsiteX81" fmla="*/ 5641375 w 7947018"/>
              <a:gd name="connsiteY81" fmla="*/ 6444775 h 6878637"/>
              <a:gd name="connsiteX82" fmla="*/ 5622659 w 7947018"/>
              <a:gd name="connsiteY82" fmla="*/ 6444775 h 6878637"/>
              <a:gd name="connsiteX83" fmla="*/ 5622659 w 7947018"/>
              <a:gd name="connsiteY83" fmla="*/ 6518079 h 6878637"/>
              <a:gd name="connsiteX84" fmla="*/ 5641375 w 7947018"/>
              <a:gd name="connsiteY84" fmla="*/ 6518079 h 6878637"/>
              <a:gd name="connsiteX85" fmla="*/ 5641375 w 7947018"/>
              <a:gd name="connsiteY85" fmla="*/ 6464621 h 6878637"/>
              <a:gd name="connsiteX86" fmla="*/ 5668266 w 7947018"/>
              <a:gd name="connsiteY86" fmla="*/ 6464621 h 6878637"/>
              <a:gd name="connsiteX87" fmla="*/ 5668266 w 7947018"/>
              <a:gd name="connsiteY87" fmla="*/ 6518079 h 6878637"/>
              <a:gd name="connsiteX88" fmla="*/ 5686982 w 7947018"/>
              <a:gd name="connsiteY88" fmla="*/ 6518079 h 6878637"/>
              <a:gd name="connsiteX89" fmla="*/ 5686982 w 7947018"/>
              <a:gd name="connsiteY89" fmla="*/ 6464621 h 6878637"/>
              <a:gd name="connsiteX90" fmla="*/ 5714631 w 7947018"/>
              <a:gd name="connsiteY90" fmla="*/ 6464621 h 6878637"/>
              <a:gd name="connsiteX91" fmla="*/ 5714631 w 7947018"/>
              <a:gd name="connsiteY91" fmla="*/ 6518079 h 6878637"/>
              <a:gd name="connsiteX92" fmla="*/ 5733346 w 7947018"/>
              <a:gd name="connsiteY92" fmla="*/ 6518079 h 6878637"/>
              <a:gd name="connsiteX93" fmla="*/ 5733235 w 7947018"/>
              <a:gd name="connsiteY93" fmla="*/ 6465126 h 6878637"/>
              <a:gd name="connsiteX94" fmla="*/ 5709473 w 7947018"/>
              <a:gd name="connsiteY94" fmla="*/ 6442486 h 6878637"/>
              <a:gd name="connsiteX95" fmla="*/ 6837509 w 7947018"/>
              <a:gd name="connsiteY95" fmla="*/ 6442467 h 6878637"/>
              <a:gd name="connsiteX96" fmla="*/ 6831282 w 7947018"/>
              <a:gd name="connsiteY96" fmla="*/ 6442524 h 6878637"/>
              <a:gd name="connsiteX97" fmla="*/ 6809354 w 7947018"/>
              <a:gd name="connsiteY97" fmla="*/ 6462112 h 6878637"/>
              <a:gd name="connsiteX98" fmla="*/ 6809354 w 7947018"/>
              <a:gd name="connsiteY98" fmla="*/ 6445857 h 6878637"/>
              <a:gd name="connsiteX99" fmla="*/ 6793721 w 7947018"/>
              <a:gd name="connsiteY99" fmla="*/ 6445857 h 6878637"/>
              <a:gd name="connsiteX100" fmla="*/ 6793721 w 7947018"/>
              <a:gd name="connsiteY100" fmla="*/ 6516770 h 6878637"/>
              <a:gd name="connsiteX101" fmla="*/ 6809354 w 7947018"/>
              <a:gd name="connsiteY101" fmla="*/ 6516770 h 6878637"/>
              <a:gd name="connsiteX102" fmla="*/ 6809354 w 7947018"/>
              <a:gd name="connsiteY102" fmla="*/ 6471741 h 6878637"/>
              <a:gd name="connsiteX103" fmla="*/ 6837789 w 7947018"/>
              <a:gd name="connsiteY103" fmla="*/ 6460242 h 6878637"/>
              <a:gd name="connsiteX104" fmla="*/ 6837726 w 7947018"/>
              <a:gd name="connsiteY104" fmla="*/ 6489939 h 6878637"/>
              <a:gd name="connsiteX105" fmla="*/ 6837726 w 7947018"/>
              <a:gd name="connsiteY105" fmla="*/ 6516770 h 6878637"/>
              <a:gd name="connsiteX106" fmla="*/ 6853358 w 7947018"/>
              <a:gd name="connsiteY106" fmla="*/ 6516770 h 6878637"/>
              <a:gd name="connsiteX107" fmla="*/ 6853344 w 7947018"/>
              <a:gd name="connsiteY107" fmla="*/ 6476370 h 6878637"/>
              <a:gd name="connsiteX108" fmla="*/ 6853358 w 7947018"/>
              <a:gd name="connsiteY108" fmla="*/ 6470959 h 6878637"/>
              <a:gd name="connsiteX109" fmla="*/ 6837509 w 7947018"/>
              <a:gd name="connsiteY109" fmla="*/ 6442467 h 6878637"/>
              <a:gd name="connsiteX110" fmla="*/ 6018243 w 7947018"/>
              <a:gd name="connsiteY110" fmla="*/ 6442102 h 6878637"/>
              <a:gd name="connsiteX111" fmla="*/ 6012016 w 7947018"/>
              <a:gd name="connsiteY111" fmla="*/ 6442159 h 6878637"/>
              <a:gd name="connsiteX112" fmla="*/ 5990088 w 7947018"/>
              <a:gd name="connsiteY112" fmla="*/ 6461747 h 6878637"/>
              <a:gd name="connsiteX113" fmla="*/ 5990088 w 7947018"/>
              <a:gd name="connsiteY113" fmla="*/ 6445492 h 6878637"/>
              <a:gd name="connsiteX114" fmla="*/ 5974455 w 7947018"/>
              <a:gd name="connsiteY114" fmla="*/ 6445492 h 6878637"/>
              <a:gd name="connsiteX115" fmla="*/ 5974455 w 7947018"/>
              <a:gd name="connsiteY115" fmla="*/ 6516406 h 6878637"/>
              <a:gd name="connsiteX116" fmla="*/ 5990088 w 7947018"/>
              <a:gd name="connsiteY116" fmla="*/ 6516406 h 6878637"/>
              <a:gd name="connsiteX117" fmla="*/ 5990088 w 7947018"/>
              <a:gd name="connsiteY117" fmla="*/ 6471377 h 6878637"/>
              <a:gd name="connsiteX118" fmla="*/ 6018523 w 7947018"/>
              <a:gd name="connsiteY118" fmla="*/ 6459877 h 6878637"/>
              <a:gd name="connsiteX119" fmla="*/ 6018460 w 7947018"/>
              <a:gd name="connsiteY119" fmla="*/ 6489574 h 6878637"/>
              <a:gd name="connsiteX120" fmla="*/ 6018460 w 7947018"/>
              <a:gd name="connsiteY120" fmla="*/ 6516406 h 6878637"/>
              <a:gd name="connsiteX121" fmla="*/ 6034092 w 7947018"/>
              <a:gd name="connsiteY121" fmla="*/ 6516406 h 6878637"/>
              <a:gd name="connsiteX122" fmla="*/ 6034078 w 7947018"/>
              <a:gd name="connsiteY122" fmla="*/ 6476006 h 6878637"/>
              <a:gd name="connsiteX123" fmla="*/ 6034092 w 7947018"/>
              <a:gd name="connsiteY123" fmla="*/ 6470594 h 6878637"/>
              <a:gd name="connsiteX124" fmla="*/ 6018243 w 7947018"/>
              <a:gd name="connsiteY124" fmla="*/ 6442102 h 6878637"/>
              <a:gd name="connsiteX125" fmla="*/ 6471870 w 7947018"/>
              <a:gd name="connsiteY125" fmla="*/ 6440785 h 6878637"/>
              <a:gd name="connsiteX126" fmla="*/ 6443923 w 7947018"/>
              <a:gd name="connsiteY126" fmla="*/ 6462405 h 6878637"/>
              <a:gd name="connsiteX127" fmla="*/ 6457209 w 7947018"/>
              <a:gd name="connsiteY127" fmla="*/ 6466474 h 6878637"/>
              <a:gd name="connsiteX128" fmla="*/ 6492996 w 7947018"/>
              <a:gd name="connsiteY128" fmla="*/ 6472099 h 6878637"/>
              <a:gd name="connsiteX129" fmla="*/ 6467037 w 7947018"/>
              <a:gd name="connsiteY129" fmla="*/ 6472099 h 6878637"/>
              <a:gd name="connsiteX130" fmla="*/ 6441079 w 7947018"/>
              <a:gd name="connsiteY130" fmla="*/ 6495020 h 6878637"/>
              <a:gd name="connsiteX131" fmla="*/ 6441078 w 7947018"/>
              <a:gd name="connsiteY131" fmla="*/ 6495020 h 6878637"/>
              <a:gd name="connsiteX132" fmla="*/ 6467037 w 7947018"/>
              <a:gd name="connsiteY132" fmla="*/ 6517940 h 6878637"/>
              <a:gd name="connsiteX133" fmla="*/ 6492996 w 7947018"/>
              <a:gd name="connsiteY133" fmla="*/ 6495020 h 6878637"/>
              <a:gd name="connsiteX134" fmla="*/ 6492996 w 7947018"/>
              <a:gd name="connsiteY134" fmla="*/ 6516770 h 6878637"/>
              <a:gd name="connsiteX135" fmla="*/ 6508628 w 7947018"/>
              <a:gd name="connsiteY135" fmla="*/ 6516770 h 6878637"/>
              <a:gd name="connsiteX136" fmla="*/ 6509260 w 7947018"/>
              <a:gd name="connsiteY136" fmla="*/ 6468955 h 6878637"/>
              <a:gd name="connsiteX137" fmla="*/ 6471870 w 7947018"/>
              <a:gd name="connsiteY137" fmla="*/ 6440785 h 6878637"/>
              <a:gd name="connsiteX138" fmla="*/ 5781348 w 7947018"/>
              <a:gd name="connsiteY138" fmla="*/ 6440785 h 6878637"/>
              <a:gd name="connsiteX139" fmla="*/ 5753401 w 7947018"/>
              <a:gd name="connsiteY139" fmla="*/ 6462405 h 6878637"/>
              <a:gd name="connsiteX140" fmla="*/ 5766687 w 7947018"/>
              <a:gd name="connsiteY140" fmla="*/ 6466474 h 6878637"/>
              <a:gd name="connsiteX141" fmla="*/ 5802474 w 7947018"/>
              <a:gd name="connsiteY141" fmla="*/ 6472099 h 6878637"/>
              <a:gd name="connsiteX142" fmla="*/ 5776515 w 7947018"/>
              <a:gd name="connsiteY142" fmla="*/ 6472099 h 6878637"/>
              <a:gd name="connsiteX143" fmla="*/ 5750557 w 7947018"/>
              <a:gd name="connsiteY143" fmla="*/ 6495020 h 6878637"/>
              <a:gd name="connsiteX144" fmla="*/ 5776515 w 7947018"/>
              <a:gd name="connsiteY144" fmla="*/ 6517940 h 6878637"/>
              <a:gd name="connsiteX145" fmla="*/ 5802474 w 7947018"/>
              <a:gd name="connsiteY145" fmla="*/ 6495020 h 6878637"/>
              <a:gd name="connsiteX146" fmla="*/ 5802474 w 7947018"/>
              <a:gd name="connsiteY146" fmla="*/ 6516770 h 6878637"/>
              <a:gd name="connsiteX147" fmla="*/ 5818106 w 7947018"/>
              <a:gd name="connsiteY147" fmla="*/ 6516770 h 6878637"/>
              <a:gd name="connsiteX148" fmla="*/ 5818738 w 7947018"/>
              <a:gd name="connsiteY148" fmla="*/ 6468955 h 6878637"/>
              <a:gd name="connsiteX149" fmla="*/ 5781348 w 7947018"/>
              <a:gd name="connsiteY149" fmla="*/ 6440785 h 6878637"/>
              <a:gd name="connsiteX150" fmla="*/ 6127982 w 7947018"/>
              <a:gd name="connsiteY150" fmla="*/ 6428538 h 6878637"/>
              <a:gd name="connsiteX151" fmla="*/ 6111409 w 7947018"/>
              <a:gd name="connsiteY151" fmla="*/ 6435517 h 6878637"/>
              <a:gd name="connsiteX152" fmla="*/ 6106998 w 7947018"/>
              <a:gd name="connsiteY152" fmla="*/ 6442938 h 6878637"/>
              <a:gd name="connsiteX153" fmla="*/ 6106732 w 7947018"/>
              <a:gd name="connsiteY153" fmla="*/ 6444434 h 6878637"/>
              <a:gd name="connsiteX154" fmla="*/ 6102821 w 7947018"/>
              <a:gd name="connsiteY154" fmla="*/ 6442320 h 6878637"/>
              <a:gd name="connsiteX155" fmla="*/ 6091521 w 7947018"/>
              <a:gd name="connsiteY155" fmla="*/ 6440491 h 6878637"/>
              <a:gd name="connsiteX156" fmla="*/ 6062489 w 7947018"/>
              <a:gd name="connsiteY156" fmla="*/ 6463767 h 6878637"/>
              <a:gd name="connsiteX157" fmla="*/ 6064770 w 7947018"/>
              <a:gd name="connsiteY157" fmla="*/ 6472827 h 6878637"/>
              <a:gd name="connsiteX158" fmla="*/ 6068960 w 7947018"/>
              <a:gd name="connsiteY158" fmla="*/ 6477808 h 6878637"/>
              <a:gd name="connsiteX159" fmla="*/ 6063059 w 7947018"/>
              <a:gd name="connsiteY159" fmla="*/ 6481961 h 6878637"/>
              <a:gd name="connsiteX160" fmla="*/ 6061544 w 7947018"/>
              <a:gd name="connsiteY160" fmla="*/ 6502254 h 6878637"/>
              <a:gd name="connsiteX161" fmla="*/ 6064772 w 7947018"/>
              <a:gd name="connsiteY161" fmla="*/ 6506118 h 6878637"/>
              <a:gd name="connsiteX162" fmla="*/ 6066896 w 7947018"/>
              <a:gd name="connsiteY162" fmla="*/ 6507611 h 6878637"/>
              <a:gd name="connsiteX163" fmla="*/ 6064985 w 7947018"/>
              <a:gd name="connsiteY163" fmla="*/ 6509123 h 6878637"/>
              <a:gd name="connsiteX164" fmla="*/ 6058895 w 7947018"/>
              <a:gd name="connsiteY164" fmla="*/ 6522136 h 6878637"/>
              <a:gd name="connsiteX165" fmla="*/ 6094550 w 7947018"/>
              <a:gd name="connsiteY165" fmla="*/ 6545412 h 6878637"/>
              <a:gd name="connsiteX166" fmla="*/ 6130206 w 7947018"/>
              <a:gd name="connsiteY166" fmla="*/ 6522136 h 6878637"/>
              <a:gd name="connsiteX167" fmla="*/ 6094550 w 7947018"/>
              <a:gd name="connsiteY167" fmla="*/ 6498861 h 6878637"/>
              <a:gd name="connsiteX168" fmla="*/ 6080672 w 7947018"/>
              <a:gd name="connsiteY168" fmla="*/ 6500690 h 6878637"/>
              <a:gd name="connsiteX169" fmla="*/ 6080220 w 7947018"/>
              <a:gd name="connsiteY169" fmla="*/ 6485213 h 6878637"/>
              <a:gd name="connsiteX170" fmla="*/ 6091521 w 7947018"/>
              <a:gd name="connsiteY170" fmla="*/ 6487042 h 6878637"/>
              <a:gd name="connsiteX171" fmla="*/ 6120552 w 7947018"/>
              <a:gd name="connsiteY171" fmla="*/ 6463767 h 6878637"/>
              <a:gd name="connsiteX172" fmla="*/ 6118271 w 7947018"/>
              <a:gd name="connsiteY172" fmla="*/ 6454707 h 6878637"/>
              <a:gd name="connsiteX173" fmla="*/ 6115685 w 7947018"/>
              <a:gd name="connsiteY173" fmla="*/ 6451631 h 6878637"/>
              <a:gd name="connsiteX174" fmla="*/ 6116240 w 7947018"/>
              <a:gd name="connsiteY174" fmla="*/ 6451631 h 6878637"/>
              <a:gd name="connsiteX175" fmla="*/ 6118846 w 7947018"/>
              <a:gd name="connsiteY175" fmla="*/ 6443425 h 6878637"/>
              <a:gd name="connsiteX176" fmla="*/ 6127320 w 7947018"/>
              <a:gd name="connsiteY176" fmla="*/ 6439308 h 6878637"/>
              <a:gd name="connsiteX177" fmla="*/ 6227237 w 7947018"/>
              <a:gd name="connsiteY177" fmla="*/ 6419709 h 6878637"/>
              <a:gd name="connsiteX178" fmla="*/ 6227237 w 7947018"/>
              <a:gd name="connsiteY178" fmla="*/ 6432408 h 6878637"/>
              <a:gd name="connsiteX179" fmla="*/ 6254177 w 7947018"/>
              <a:gd name="connsiteY179" fmla="*/ 6432408 h 6878637"/>
              <a:gd name="connsiteX180" fmla="*/ 6254177 w 7947018"/>
              <a:gd name="connsiteY180" fmla="*/ 6518079 h 6878637"/>
              <a:gd name="connsiteX181" fmla="*/ 6269810 w 7947018"/>
              <a:gd name="connsiteY181" fmla="*/ 6518079 h 6878637"/>
              <a:gd name="connsiteX182" fmla="*/ 6269810 w 7947018"/>
              <a:gd name="connsiteY182" fmla="*/ 6432408 h 6878637"/>
              <a:gd name="connsiteX183" fmla="*/ 6298213 w 7947018"/>
              <a:gd name="connsiteY183" fmla="*/ 6432408 h 6878637"/>
              <a:gd name="connsiteX184" fmla="*/ 6298213 w 7947018"/>
              <a:gd name="connsiteY184" fmla="*/ 6419709 h 6878637"/>
              <a:gd name="connsiteX185" fmla="*/ 6359450 w 7947018"/>
              <a:gd name="connsiteY185" fmla="*/ 6419708 h 6878637"/>
              <a:gd name="connsiteX186" fmla="*/ 6359450 w 7947018"/>
              <a:gd name="connsiteY186" fmla="*/ 6518078 h 6878637"/>
              <a:gd name="connsiteX187" fmla="*/ 6375083 w 7947018"/>
              <a:gd name="connsiteY187" fmla="*/ 6518078 h 6878637"/>
              <a:gd name="connsiteX188" fmla="*/ 6375083 w 7947018"/>
              <a:gd name="connsiteY188" fmla="*/ 6471527 h 6878637"/>
              <a:gd name="connsiteX189" fmla="*/ 6404204 w 7947018"/>
              <a:gd name="connsiteY189" fmla="*/ 6471527 h 6878637"/>
              <a:gd name="connsiteX190" fmla="*/ 6404204 w 7947018"/>
              <a:gd name="connsiteY190" fmla="*/ 6518352 h 6878637"/>
              <a:gd name="connsiteX191" fmla="*/ 6419837 w 7947018"/>
              <a:gd name="connsiteY191" fmla="*/ 6518352 h 6878637"/>
              <a:gd name="connsiteX192" fmla="*/ 6419566 w 7947018"/>
              <a:gd name="connsiteY192" fmla="*/ 6457212 h 6878637"/>
              <a:gd name="connsiteX193" fmla="*/ 6375083 w 7947018"/>
              <a:gd name="connsiteY193" fmla="*/ 6452936 h 6878637"/>
              <a:gd name="connsiteX194" fmla="*/ 6375083 w 7947018"/>
              <a:gd name="connsiteY194" fmla="*/ 6419708 h 6878637"/>
              <a:gd name="connsiteX195" fmla="*/ 6192191 w 7947018"/>
              <a:gd name="connsiteY195" fmla="*/ 6418400 h 6878637"/>
              <a:gd name="connsiteX196" fmla="*/ 6192191 w 7947018"/>
              <a:gd name="connsiteY196" fmla="*/ 6516770 h 6878637"/>
              <a:gd name="connsiteX197" fmla="*/ 6207824 w 7947018"/>
              <a:gd name="connsiteY197" fmla="*/ 6516770 h 6878637"/>
              <a:gd name="connsiteX198" fmla="*/ 6207824 w 7947018"/>
              <a:gd name="connsiteY198" fmla="*/ 6418400 h 6878637"/>
              <a:gd name="connsiteX199" fmla="*/ 5931832 w 7947018"/>
              <a:gd name="connsiteY199" fmla="*/ 6418287 h 6878637"/>
              <a:gd name="connsiteX200" fmla="*/ 5931832 w 7947018"/>
              <a:gd name="connsiteY200" fmla="*/ 6435596 h 6878637"/>
              <a:gd name="connsiteX201" fmla="*/ 5947465 w 7947018"/>
              <a:gd name="connsiteY201" fmla="*/ 6435596 h 6878637"/>
              <a:gd name="connsiteX202" fmla="*/ 5947465 w 7947018"/>
              <a:gd name="connsiteY202" fmla="*/ 6418287 h 6878637"/>
              <a:gd name="connsiteX203" fmla="*/ 5844672 w 7947018"/>
              <a:gd name="connsiteY203" fmla="*/ 6418287 h 6878637"/>
              <a:gd name="connsiteX204" fmla="*/ 5844672 w 7947018"/>
              <a:gd name="connsiteY204" fmla="*/ 6518079 h 6878637"/>
              <a:gd name="connsiteX205" fmla="*/ 5862186 w 7947018"/>
              <a:gd name="connsiteY205" fmla="*/ 6518079 h 6878637"/>
              <a:gd name="connsiteX206" fmla="*/ 5862186 w 7947018"/>
              <a:gd name="connsiteY206" fmla="*/ 6494648 h 6878637"/>
              <a:gd name="connsiteX207" fmla="*/ 5883041 w 7947018"/>
              <a:gd name="connsiteY207" fmla="*/ 6473792 h 6878637"/>
              <a:gd name="connsiteX208" fmla="*/ 5883041 w 7947018"/>
              <a:gd name="connsiteY208" fmla="*/ 6490669 h 6878637"/>
              <a:gd name="connsiteX209" fmla="*/ 5897665 w 7947018"/>
              <a:gd name="connsiteY209" fmla="*/ 6516770 h 6878637"/>
              <a:gd name="connsiteX210" fmla="*/ 5912737 w 7947018"/>
              <a:gd name="connsiteY210" fmla="*/ 6516770 h 6878637"/>
              <a:gd name="connsiteX211" fmla="*/ 5886642 w 7947018"/>
              <a:gd name="connsiteY211" fmla="*/ 6470192 h 6878637"/>
              <a:gd name="connsiteX212" fmla="*/ 5910977 w 7947018"/>
              <a:gd name="connsiteY212" fmla="*/ 6445857 h 6878637"/>
              <a:gd name="connsiteX213" fmla="*/ 5892796 w 7947018"/>
              <a:gd name="connsiteY213" fmla="*/ 6445857 h 6878637"/>
              <a:gd name="connsiteX214" fmla="*/ 5862186 w 7947018"/>
              <a:gd name="connsiteY214" fmla="*/ 6476467 h 6878637"/>
              <a:gd name="connsiteX215" fmla="*/ 5862186 w 7947018"/>
              <a:gd name="connsiteY215" fmla="*/ 6418287 h 6878637"/>
              <a:gd name="connsiteX216" fmla="*/ 6665775 w 7947018"/>
              <a:gd name="connsiteY216" fmla="*/ 5959359 h 6878637"/>
              <a:gd name="connsiteX217" fmla="*/ 6604721 w 7947018"/>
              <a:gd name="connsiteY217" fmla="*/ 5959832 h 6878637"/>
              <a:gd name="connsiteX218" fmla="*/ 6491364 w 7947018"/>
              <a:gd name="connsiteY218" fmla="*/ 6052221 h 6878637"/>
              <a:gd name="connsiteX219" fmla="*/ 6489013 w 7947018"/>
              <a:gd name="connsiteY219" fmla="*/ 6075540 h 6878637"/>
              <a:gd name="connsiteX220" fmla="*/ 6491364 w 7947018"/>
              <a:gd name="connsiteY220" fmla="*/ 6098859 h 6878637"/>
              <a:gd name="connsiteX221" fmla="*/ 6517229 w 7947018"/>
              <a:gd name="connsiteY221" fmla="*/ 6151263 h 6878637"/>
              <a:gd name="connsiteX222" fmla="*/ 6672299 w 7947018"/>
              <a:gd name="connsiteY222" fmla="*/ 6212340 h 6878637"/>
              <a:gd name="connsiteX223" fmla="*/ 6719292 w 7947018"/>
              <a:gd name="connsiteY223" fmla="*/ 6242572 h 6878637"/>
              <a:gd name="connsiteX224" fmla="*/ 6672299 w 7947018"/>
              <a:gd name="connsiteY224" fmla="*/ 6272805 h 6878637"/>
              <a:gd name="connsiteX225" fmla="*/ 6625305 w 7947018"/>
              <a:gd name="connsiteY225" fmla="*/ 6242572 h 6878637"/>
              <a:gd name="connsiteX226" fmla="*/ 6625305 w 7947018"/>
              <a:gd name="connsiteY226" fmla="*/ 6231392 h 6878637"/>
              <a:gd name="connsiteX227" fmla="*/ 6499069 w 7947018"/>
              <a:gd name="connsiteY227" fmla="*/ 6231392 h 6878637"/>
              <a:gd name="connsiteX228" fmla="*/ 6498744 w 7947018"/>
              <a:gd name="connsiteY228" fmla="*/ 6234614 h 6878637"/>
              <a:gd name="connsiteX229" fmla="*/ 6614452 w 7947018"/>
              <a:gd name="connsiteY229" fmla="*/ 6350322 h 6878637"/>
              <a:gd name="connsiteX230" fmla="*/ 6739584 w 7947018"/>
              <a:gd name="connsiteY230" fmla="*/ 6350322 h 6878637"/>
              <a:gd name="connsiteX231" fmla="*/ 6864818 w 7947018"/>
              <a:gd name="connsiteY231" fmla="*/ 6222366 h 6878637"/>
              <a:gd name="connsiteX232" fmla="*/ 6672006 w 7947018"/>
              <a:gd name="connsiteY232" fmla="*/ 6097815 h 6878637"/>
              <a:gd name="connsiteX233" fmla="*/ 6625013 w 7947018"/>
              <a:gd name="connsiteY233" fmla="*/ 6067582 h 6878637"/>
              <a:gd name="connsiteX234" fmla="*/ 6672006 w 7947018"/>
              <a:gd name="connsiteY234" fmla="*/ 6037349 h 6878637"/>
              <a:gd name="connsiteX235" fmla="*/ 6719000 w 7947018"/>
              <a:gd name="connsiteY235" fmla="*/ 6067582 h 6878637"/>
              <a:gd name="connsiteX236" fmla="*/ 6719000 w 7947018"/>
              <a:gd name="connsiteY236" fmla="*/ 6078763 h 6878637"/>
              <a:gd name="connsiteX237" fmla="*/ 6845236 w 7947018"/>
              <a:gd name="connsiteY237" fmla="*/ 6078763 h 6878637"/>
              <a:gd name="connsiteX238" fmla="*/ 6845561 w 7947018"/>
              <a:gd name="connsiteY238" fmla="*/ 6075540 h 6878637"/>
              <a:gd name="connsiteX239" fmla="*/ 6699006 w 7947018"/>
              <a:gd name="connsiteY239" fmla="*/ 5959832 h 6878637"/>
              <a:gd name="connsiteX240" fmla="*/ 5874837 w 7947018"/>
              <a:gd name="connsiteY240" fmla="*/ 5956092 h 6878637"/>
              <a:gd name="connsiteX241" fmla="*/ 5770428 w 7947018"/>
              <a:gd name="connsiteY241" fmla="*/ 6039267 h 6878637"/>
              <a:gd name="connsiteX242" fmla="*/ 5770428 w 7947018"/>
              <a:gd name="connsiteY242" fmla="*/ 5959706 h 6878637"/>
              <a:gd name="connsiteX243" fmla="*/ 5623821 w 7947018"/>
              <a:gd name="connsiteY243" fmla="*/ 5959706 h 6878637"/>
              <a:gd name="connsiteX244" fmla="*/ 5623821 w 7947018"/>
              <a:gd name="connsiteY244" fmla="*/ 6350323 h 6878637"/>
              <a:gd name="connsiteX245" fmla="*/ 5770428 w 7947018"/>
              <a:gd name="connsiteY245" fmla="*/ 6350323 h 6878637"/>
              <a:gd name="connsiteX246" fmla="*/ 5770428 w 7947018"/>
              <a:gd name="connsiteY246" fmla="*/ 6148442 h 6878637"/>
              <a:gd name="connsiteX247" fmla="*/ 5871805 w 7947018"/>
              <a:gd name="connsiteY247" fmla="*/ 6148442 h 6878637"/>
              <a:gd name="connsiteX248" fmla="*/ 5871805 w 7947018"/>
              <a:gd name="connsiteY248" fmla="*/ 6350322 h 6878637"/>
              <a:gd name="connsiteX249" fmla="*/ 6018412 w 7947018"/>
              <a:gd name="connsiteY249" fmla="*/ 6350322 h 6878637"/>
              <a:gd name="connsiteX250" fmla="*/ 6018412 w 7947018"/>
              <a:gd name="connsiteY250" fmla="*/ 6086056 h 6878637"/>
              <a:gd name="connsiteX251" fmla="*/ 5874837 w 7947018"/>
              <a:gd name="connsiteY251" fmla="*/ 5956092 h 6878637"/>
              <a:gd name="connsiteX252" fmla="*/ 6249027 w 7947018"/>
              <a:gd name="connsiteY252" fmla="*/ 5955750 h 6878637"/>
              <a:gd name="connsiteX253" fmla="*/ 6050350 w 7947018"/>
              <a:gd name="connsiteY253" fmla="*/ 6153036 h 6878637"/>
              <a:gd name="connsiteX254" fmla="*/ 6249027 w 7947018"/>
              <a:gd name="connsiteY254" fmla="*/ 6350323 h 6878637"/>
              <a:gd name="connsiteX255" fmla="*/ 6438771 w 7947018"/>
              <a:gd name="connsiteY255" fmla="*/ 6211703 h 6878637"/>
              <a:gd name="connsiteX256" fmla="*/ 6442184 w 7947018"/>
              <a:gd name="connsiteY256" fmla="*/ 6198519 h 6878637"/>
              <a:gd name="connsiteX257" fmla="*/ 6307009 w 7947018"/>
              <a:gd name="connsiteY257" fmla="*/ 6198519 h 6878637"/>
              <a:gd name="connsiteX258" fmla="*/ 6306302 w 7947018"/>
              <a:gd name="connsiteY258" fmla="*/ 6205156 h 6878637"/>
              <a:gd name="connsiteX259" fmla="*/ 6250177 w 7947018"/>
              <a:gd name="connsiteY259" fmla="*/ 6248423 h 6878637"/>
              <a:gd name="connsiteX260" fmla="*/ 6192888 w 7947018"/>
              <a:gd name="connsiteY260" fmla="*/ 6194235 h 6878637"/>
              <a:gd name="connsiteX261" fmla="*/ 6192888 w 7947018"/>
              <a:gd name="connsiteY261" fmla="*/ 6140047 h 6878637"/>
              <a:gd name="connsiteX262" fmla="*/ 6193160 w 7947018"/>
              <a:gd name="connsiteY262" fmla="*/ 6140047 h 6878637"/>
              <a:gd name="connsiteX263" fmla="*/ 6193160 w 7947018"/>
              <a:gd name="connsiteY263" fmla="*/ 6115450 h 6878637"/>
              <a:gd name="connsiteX264" fmla="*/ 6250448 w 7947018"/>
              <a:gd name="connsiteY264" fmla="*/ 6061262 h 6878637"/>
              <a:gd name="connsiteX265" fmla="*/ 6306573 w 7947018"/>
              <a:gd name="connsiteY265" fmla="*/ 6104529 h 6878637"/>
              <a:gd name="connsiteX266" fmla="*/ 6307598 w 7947018"/>
              <a:gd name="connsiteY266" fmla="*/ 6114146 h 6878637"/>
              <a:gd name="connsiteX267" fmla="*/ 6443800 w 7947018"/>
              <a:gd name="connsiteY267" fmla="*/ 6114146 h 6878637"/>
              <a:gd name="connsiteX268" fmla="*/ 6443667 w 7947018"/>
              <a:gd name="connsiteY268" fmla="*/ 6113276 h 6878637"/>
              <a:gd name="connsiteX269" fmla="*/ 6249027 w 7947018"/>
              <a:gd name="connsiteY269" fmla="*/ 5955750 h 6878637"/>
              <a:gd name="connsiteX270" fmla="*/ 5455552 w 7947018"/>
              <a:gd name="connsiteY270" fmla="*/ 5920576 h 6878637"/>
              <a:gd name="connsiteX271" fmla="*/ 5448555 w 7947018"/>
              <a:gd name="connsiteY271" fmla="*/ 5921093 h 6878637"/>
              <a:gd name="connsiteX272" fmla="*/ 5110672 w 7947018"/>
              <a:gd name="connsiteY272" fmla="*/ 6396773 h 6878637"/>
              <a:gd name="connsiteX273" fmla="*/ 5505324 w 7947018"/>
              <a:gd name="connsiteY273" fmla="*/ 6396773 h 6878637"/>
              <a:gd name="connsiteX274" fmla="*/ 5505324 w 7947018"/>
              <a:gd name="connsiteY274" fmla="*/ 6005773 h 6878637"/>
              <a:gd name="connsiteX275" fmla="*/ 5484279 w 7947018"/>
              <a:gd name="connsiteY275" fmla="*/ 5946185 h 6878637"/>
              <a:gd name="connsiteX276" fmla="*/ 5455552 w 7947018"/>
              <a:gd name="connsiteY276" fmla="*/ 5920576 h 6878637"/>
              <a:gd name="connsiteX277" fmla="*/ 5022194 w 7947018"/>
              <a:gd name="connsiteY277" fmla="*/ 5911917 h 6878637"/>
              <a:gd name="connsiteX278" fmla="*/ 5022194 w 7947018"/>
              <a:gd name="connsiteY278" fmla="*/ 6295538 h 6878637"/>
              <a:gd name="connsiteX279" fmla="*/ 5027929 w 7947018"/>
              <a:gd name="connsiteY279" fmla="*/ 6291671 h 6878637"/>
              <a:gd name="connsiteX280" fmla="*/ 5042098 w 7947018"/>
              <a:gd name="connsiteY280" fmla="*/ 6288811 h 6878637"/>
              <a:gd name="connsiteX281" fmla="*/ 5078499 w 7947018"/>
              <a:gd name="connsiteY281" fmla="*/ 6325212 h 6878637"/>
              <a:gd name="connsiteX282" fmla="*/ 5042098 w 7947018"/>
              <a:gd name="connsiteY282" fmla="*/ 6361613 h 6878637"/>
              <a:gd name="connsiteX283" fmla="*/ 5037371 w 7947018"/>
              <a:gd name="connsiteY283" fmla="*/ 6361137 h 6878637"/>
              <a:gd name="connsiteX284" fmla="*/ 5037371 w 7947018"/>
              <a:gd name="connsiteY284" fmla="*/ 6361744 h 6878637"/>
              <a:gd name="connsiteX285" fmla="*/ 5049143 w 7947018"/>
              <a:gd name="connsiteY285" fmla="*/ 6370060 h 6878637"/>
              <a:gd name="connsiteX286" fmla="*/ 5407303 w 7947018"/>
              <a:gd name="connsiteY286" fmla="*/ 5911917 h 6878637"/>
              <a:gd name="connsiteX287" fmla="*/ 5207918 w 7947018"/>
              <a:gd name="connsiteY287" fmla="*/ 0 h 6878637"/>
              <a:gd name="connsiteX288" fmla="*/ 7947018 w 7947018"/>
              <a:gd name="connsiteY288" fmla="*/ 0 h 6878637"/>
              <a:gd name="connsiteX289" fmla="*/ 7947018 w 7947018"/>
              <a:gd name="connsiteY289" fmla="*/ 6878637 h 6878637"/>
              <a:gd name="connsiteX290" fmla="*/ 0 w 7947018"/>
              <a:gd name="connsiteY290" fmla="*/ 6878637 h 6878637"/>
              <a:gd name="connsiteX291" fmla="*/ 100014 w 7947018"/>
              <a:gd name="connsiteY291" fmla="*/ 6853991 h 6878637"/>
              <a:gd name="connsiteX292" fmla="*/ 5043078 w 7947018"/>
              <a:gd name="connsiteY292" fmla="*/ 1496 h 6878637"/>
              <a:gd name="connsiteX293" fmla="*/ 5207918 w 7947018"/>
              <a:gd name="connsiteY293" fmla="*/ 1496 h 68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Lst>
            <a:rect l="l" t="t" r="r" b="b"/>
            <a:pathLst>
              <a:path w="7947018" h="6878637">
                <a:moveTo>
                  <a:pt x="6094268" y="6510746"/>
                </a:moveTo>
                <a:cubicBezTo>
                  <a:pt x="6105929" y="6510746"/>
                  <a:pt x="6115382" y="6515846"/>
                  <a:pt x="6115382" y="6522136"/>
                </a:cubicBezTo>
                <a:cubicBezTo>
                  <a:pt x="6115382" y="6528427"/>
                  <a:pt x="6105929" y="6533526"/>
                  <a:pt x="6094268" y="6533526"/>
                </a:cubicBezTo>
                <a:cubicBezTo>
                  <a:pt x="6082608" y="6533526"/>
                  <a:pt x="6073155" y="6528427"/>
                  <a:pt x="6073155" y="6522136"/>
                </a:cubicBezTo>
                <a:cubicBezTo>
                  <a:pt x="6073155" y="6515846"/>
                  <a:pt x="6082608" y="6510746"/>
                  <a:pt x="6094268" y="6510746"/>
                </a:cubicBezTo>
                <a:close/>
                <a:moveTo>
                  <a:pt x="6474591" y="6479421"/>
                </a:moveTo>
                <a:lnTo>
                  <a:pt x="6490682" y="6479421"/>
                </a:lnTo>
                <a:lnTo>
                  <a:pt x="6490682" y="6493629"/>
                </a:lnTo>
                <a:cubicBezTo>
                  <a:pt x="6490682" y="6501476"/>
                  <a:pt x="6483478" y="6507837"/>
                  <a:pt x="6474591" y="6507837"/>
                </a:cubicBezTo>
                <a:cubicBezTo>
                  <a:pt x="6465704" y="6507837"/>
                  <a:pt x="6458500" y="6501476"/>
                  <a:pt x="6458500" y="6493629"/>
                </a:cubicBezTo>
                <a:cubicBezTo>
                  <a:pt x="6458500" y="6485782"/>
                  <a:pt x="6465704" y="6479421"/>
                  <a:pt x="6474591" y="6479421"/>
                </a:cubicBezTo>
                <a:close/>
                <a:moveTo>
                  <a:pt x="5784069" y="6479421"/>
                </a:moveTo>
                <a:lnTo>
                  <a:pt x="5800160" y="6479421"/>
                </a:lnTo>
                <a:lnTo>
                  <a:pt x="5800160" y="6493629"/>
                </a:lnTo>
                <a:cubicBezTo>
                  <a:pt x="5800160" y="6501476"/>
                  <a:pt x="5792956" y="6507837"/>
                  <a:pt x="5784069" y="6507837"/>
                </a:cubicBezTo>
                <a:cubicBezTo>
                  <a:pt x="5775182" y="6507837"/>
                  <a:pt x="5767978" y="6501476"/>
                  <a:pt x="5767978" y="6493629"/>
                </a:cubicBezTo>
                <a:cubicBezTo>
                  <a:pt x="5767978" y="6485782"/>
                  <a:pt x="5775182" y="6479421"/>
                  <a:pt x="5784069" y="6479421"/>
                </a:cubicBezTo>
                <a:close/>
                <a:moveTo>
                  <a:pt x="6567161" y="6457415"/>
                </a:moveTo>
                <a:cubicBezTo>
                  <a:pt x="6576566" y="6457415"/>
                  <a:pt x="6584190" y="6467805"/>
                  <a:pt x="6584190" y="6480623"/>
                </a:cubicBezTo>
                <a:cubicBezTo>
                  <a:pt x="6584190" y="6493440"/>
                  <a:pt x="6576566" y="6503830"/>
                  <a:pt x="6567161" y="6503830"/>
                </a:cubicBezTo>
                <a:cubicBezTo>
                  <a:pt x="6557757" y="6503830"/>
                  <a:pt x="6550133" y="6493440"/>
                  <a:pt x="6550133" y="6480623"/>
                </a:cubicBezTo>
                <a:cubicBezTo>
                  <a:pt x="6550133" y="6467805"/>
                  <a:pt x="6557757" y="6457415"/>
                  <a:pt x="6567161" y="6457415"/>
                </a:cubicBezTo>
                <a:close/>
                <a:moveTo>
                  <a:pt x="6654168" y="6456812"/>
                </a:moveTo>
                <a:cubicBezTo>
                  <a:pt x="6663573" y="6456812"/>
                  <a:pt x="6671197" y="6467202"/>
                  <a:pt x="6671197" y="6480020"/>
                </a:cubicBezTo>
                <a:cubicBezTo>
                  <a:pt x="6671197" y="6492837"/>
                  <a:pt x="6663573" y="6503227"/>
                  <a:pt x="6654168" y="6503227"/>
                </a:cubicBezTo>
                <a:cubicBezTo>
                  <a:pt x="6644763" y="6503227"/>
                  <a:pt x="6637140" y="6492837"/>
                  <a:pt x="6637140" y="6480020"/>
                </a:cubicBezTo>
                <a:cubicBezTo>
                  <a:pt x="6637140" y="6467202"/>
                  <a:pt x="6644763" y="6456812"/>
                  <a:pt x="6654168" y="6456812"/>
                </a:cubicBezTo>
                <a:close/>
                <a:moveTo>
                  <a:pt x="6738798" y="6453142"/>
                </a:moveTo>
                <a:cubicBezTo>
                  <a:pt x="6749614" y="6452295"/>
                  <a:pt x="6753562" y="6461447"/>
                  <a:pt x="6753562" y="6471245"/>
                </a:cubicBezTo>
                <a:lnTo>
                  <a:pt x="6753486" y="6471629"/>
                </a:lnTo>
                <a:lnTo>
                  <a:pt x="6721200" y="6471987"/>
                </a:lnTo>
                <a:cubicBezTo>
                  <a:pt x="6721923" y="6457128"/>
                  <a:pt x="6727982" y="6453989"/>
                  <a:pt x="6738798" y="6453142"/>
                </a:cubicBezTo>
                <a:close/>
                <a:moveTo>
                  <a:pt x="6091412" y="6452565"/>
                </a:moveTo>
                <a:cubicBezTo>
                  <a:pt x="6098498" y="6452565"/>
                  <a:pt x="6104243" y="6457664"/>
                  <a:pt x="6104243" y="6463955"/>
                </a:cubicBezTo>
                <a:cubicBezTo>
                  <a:pt x="6104243" y="6470245"/>
                  <a:pt x="6098498" y="6475345"/>
                  <a:pt x="6091412" y="6475345"/>
                </a:cubicBezTo>
                <a:cubicBezTo>
                  <a:pt x="6084325" y="6475345"/>
                  <a:pt x="6078580" y="6470245"/>
                  <a:pt x="6078580" y="6463955"/>
                </a:cubicBezTo>
                <a:cubicBezTo>
                  <a:pt x="6078580" y="6457664"/>
                  <a:pt x="6084325" y="6452565"/>
                  <a:pt x="6091412" y="6452565"/>
                </a:cubicBezTo>
                <a:close/>
                <a:moveTo>
                  <a:pt x="5931832" y="6445857"/>
                </a:moveTo>
                <a:lnTo>
                  <a:pt x="5931832" y="6516770"/>
                </a:lnTo>
                <a:lnTo>
                  <a:pt x="5947465" y="6516770"/>
                </a:lnTo>
                <a:lnTo>
                  <a:pt x="5947465" y="6445857"/>
                </a:lnTo>
                <a:close/>
                <a:moveTo>
                  <a:pt x="6570649" y="6443512"/>
                </a:moveTo>
                <a:cubicBezTo>
                  <a:pt x="6567092" y="6443562"/>
                  <a:pt x="6563549" y="6444240"/>
                  <a:pt x="6560148" y="6445496"/>
                </a:cubicBezTo>
                <a:lnTo>
                  <a:pt x="6551624" y="6450322"/>
                </a:lnTo>
                <a:lnTo>
                  <a:pt x="6551624" y="6444275"/>
                </a:lnTo>
                <a:lnTo>
                  <a:pt x="6535992" y="6444275"/>
                </a:lnTo>
                <a:lnTo>
                  <a:pt x="6535992" y="6540613"/>
                </a:lnTo>
                <a:lnTo>
                  <a:pt x="6551624" y="6540613"/>
                </a:lnTo>
                <a:lnTo>
                  <a:pt x="6551624" y="6514261"/>
                </a:lnTo>
                <a:lnTo>
                  <a:pt x="6560248" y="6518010"/>
                </a:lnTo>
                <a:cubicBezTo>
                  <a:pt x="6567391" y="6519640"/>
                  <a:pt x="6575159" y="6518633"/>
                  <a:pt x="6582337" y="6514710"/>
                </a:cubicBezTo>
                <a:cubicBezTo>
                  <a:pt x="6594300" y="6508173"/>
                  <a:pt x="6602245" y="6494788"/>
                  <a:pt x="6602762" y="6480299"/>
                </a:cubicBezTo>
                <a:cubicBezTo>
                  <a:pt x="6603335" y="6464237"/>
                  <a:pt x="6594684" y="6450173"/>
                  <a:pt x="6581226" y="6445291"/>
                </a:cubicBezTo>
                <a:cubicBezTo>
                  <a:pt x="6577775" y="6444039"/>
                  <a:pt x="6574205" y="6443462"/>
                  <a:pt x="6570649" y="6443512"/>
                </a:cubicBezTo>
                <a:close/>
                <a:moveTo>
                  <a:pt x="6657656" y="6442909"/>
                </a:moveTo>
                <a:cubicBezTo>
                  <a:pt x="6654099" y="6442959"/>
                  <a:pt x="6650555" y="6443637"/>
                  <a:pt x="6647155" y="6444893"/>
                </a:cubicBezTo>
                <a:lnTo>
                  <a:pt x="6638631" y="6449719"/>
                </a:lnTo>
                <a:lnTo>
                  <a:pt x="6638631" y="6443673"/>
                </a:lnTo>
                <a:lnTo>
                  <a:pt x="6622998" y="6443672"/>
                </a:lnTo>
                <a:lnTo>
                  <a:pt x="6622998" y="6540010"/>
                </a:lnTo>
                <a:lnTo>
                  <a:pt x="6638631" y="6540010"/>
                </a:lnTo>
                <a:lnTo>
                  <a:pt x="6638631" y="6513658"/>
                </a:lnTo>
                <a:lnTo>
                  <a:pt x="6647254" y="6517407"/>
                </a:lnTo>
                <a:cubicBezTo>
                  <a:pt x="6654398" y="6519037"/>
                  <a:pt x="6662166" y="6518030"/>
                  <a:pt x="6669344" y="6514107"/>
                </a:cubicBezTo>
                <a:cubicBezTo>
                  <a:pt x="6681307" y="6507570"/>
                  <a:pt x="6689252" y="6494185"/>
                  <a:pt x="6689768" y="6479696"/>
                </a:cubicBezTo>
                <a:cubicBezTo>
                  <a:pt x="6690342" y="6463634"/>
                  <a:pt x="6681691" y="6449570"/>
                  <a:pt x="6668233" y="6444688"/>
                </a:cubicBezTo>
                <a:cubicBezTo>
                  <a:pt x="6664782" y="6443436"/>
                  <a:pt x="6661212" y="6442859"/>
                  <a:pt x="6657656" y="6442909"/>
                </a:cubicBezTo>
                <a:close/>
                <a:moveTo>
                  <a:pt x="6737412" y="6442547"/>
                </a:moveTo>
                <a:cubicBezTo>
                  <a:pt x="6711845" y="6443290"/>
                  <a:pt x="6702597" y="6466855"/>
                  <a:pt x="6703215" y="6479659"/>
                </a:cubicBezTo>
                <a:cubicBezTo>
                  <a:pt x="6703834" y="6492462"/>
                  <a:pt x="6707880" y="6520689"/>
                  <a:pt x="6741123" y="6519368"/>
                </a:cubicBezTo>
                <a:cubicBezTo>
                  <a:pt x="6757710" y="6518709"/>
                  <a:pt x="6767413" y="6502850"/>
                  <a:pt x="6770729" y="6498879"/>
                </a:cubicBezTo>
                <a:lnTo>
                  <a:pt x="6757306" y="6492947"/>
                </a:lnTo>
                <a:cubicBezTo>
                  <a:pt x="6755217" y="6504666"/>
                  <a:pt x="6731972" y="6515643"/>
                  <a:pt x="6720976" y="6490247"/>
                </a:cubicBezTo>
                <a:lnTo>
                  <a:pt x="6720698" y="6490247"/>
                </a:lnTo>
                <a:lnTo>
                  <a:pt x="6720698" y="6482965"/>
                </a:lnTo>
                <a:lnTo>
                  <a:pt x="6771301" y="6482965"/>
                </a:lnTo>
                <a:lnTo>
                  <a:pt x="6771608" y="6479659"/>
                </a:lnTo>
                <a:cubicBezTo>
                  <a:pt x="6771608" y="6459163"/>
                  <a:pt x="6762978" y="6441805"/>
                  <a:pt x="6737412" y="6442547"/>
                </a:cubicBezTo>
                <a:close/>
                <a:moveTo>
                  <a:pt x="5709473" y="6442486"/>
                </a:moveTo>
                <a:cubicBezTo>
                  <a:pt x="5697377" y="6443383"/>
                  <a:pt x="5685002" y="6451099"/>
                  <a:pt x="5684040" y="6460765"/>
                </a:cubicBezTo>
                <a:cubicBezTo>
                  <a:pt x="5675757" y="6429708"/>
                  <a:pt x="5645205" y="6446529"/>
                  <a:pt x="5641375" y="6451103"/>
                </a:cubicBezTo>
                <a:lnTo>
                  <a:pt x="5641375" y="6444775"/>
                </a:lnTo>
                <a:lnTo>
                  <a:pt x="5622659" y="6444775"/>
                </a:lnTo>
                <a:lnTo>
                  <a:pt x="5622659" y="6518079"/>
                </a:lnTo>
                <a:lnTo>
                  <a:pt x="5641375" y="6518079"/>
                </a:lnTo>
                <a:lnTo>
                  <a:pt x="5641375" y="6464621"/>
                </a:lnTo>
                <a:cubicBezTo>
                  <a:pt x="5644400" y="6461652"/>
                  <a:pt x="5657446" y="6450889"/>
                  <a:pt x="5668266" y="6464621"/>
                </a:cubicBezTo>
                <a:lnTo>
                  <a:pt x="5668266" y="6518079"/>
                </a:lnTo>
                <a:lnTo>
                  <a:pt x="5686982" y="6518079"/>
                </a:lnTo>
                <a:lnTo>
                  <a:pt x="5686982" y="6464621"/>
                </a:lnTo>
                <a:cubicBezTo>
                  <a:pt x="5698054" y="6450889"/>
                  <a:pt x="5712095" y="6457199"/>
                  <a:pt x="5714631" y="6464621"/>
                </a:cubicBezTo>
                <a:lnTo>
                  <a:pt x="5714631" y="6518079"/>
                </a:lnTo>
                <a:lnTo>
                  <a:pt x="5733346" y="6518079"/>
                </a:lnTo>
                <a:lnTo>
                  <a:pt x="5733235" y="6465126"/>
                </a:lnTo>
                <a:cubicBezTo>
                  <a:pt x="5733387" y="6447512"/>
                  <a:pt x="5721569" y="6441589"/>
                  <a:pt x="5709473" y="6442486"/>
                </a:cubicBezTo>
                <a:close/>
                <a:moveTo>
                  <a:pt x="6837509" y="6442467"/>
                </a:moveTo>
                <a:cubicBezTo>
                  <a:pt x="6835109" y="6442250"/>
                  <a:pt x="6832898" y="6442456"/>
                  <a:pt x="6831282" y="6442524"/>
                </a:cubicBezTo>
                <a:cubicBezTo>
                  <a:pt x="6824819" y="6442799"/>
                  <a:pt x="6813009" y="6448543"/>
                  <a:pt x="6809354" y="6462112"/>
                </a:cubicBezTo>
                <a:lnTo>
                  <a:pt x="6809354" y="6445857"/>
                </a:lnTo>
                <a:lnTo>
                  <a:pt x="6793721" y="6445857"/>
                </a:lnTo>
                <a:lnTo>
                  <a:pt x="6793721" y="6516770"/>
                </a:lnTo>
                <a:lnTo>
                  <a:pt x="6809354" y="6516770"/>
                </a:lnTo>
                <a:lnTo>
                  <a:pt x="6809354" y="6471741"/>
                </a:lnTo>
                <a:cubicBezTo>
                  <a:pt x="6814093" y="6462320"/>
                  <a:pt x="6824023" y="6449618"/>
                  <a:pt x="6837789" y="6460242"/>
                </a:cubicBezTo>
                <a:lnTo>
                  <a:pt x="6837726" y="6489939"/>
                </a:lnTo>
                <a:lnTo>
                  <a:pt x="6837726" y="6516770"/>
                </a:lnTo>
                <a:lnTo>
                  <a:pt x="6853358" y="6516770"/>
                </a:lnTo>
                <a:cubicBezTo>
                  <a:pt x="6853354" y="6503304"/>
                  <a:pt x="6853349" y="6489837"/>
                  <a:pt x="6853344" y="6476370"/>
                </a:cubicBezTo>
                <a:cubicBezTo>
                  <a:pt x="6853349" y="6474567"/>
                  <a:pt x="6853324" y="6473939"/>
                  <a:pt x="6853358" y="6470959"/>
                </a:cubicBezTo>
                <a:cubicBezTo>
                  <a:pt x="6853630" y="6447575"/>
                  <a:pt x="6844712" y="6443118"/>
                  <a:pt x="6837509" y="6442467"/>
                </a:cubicBezTo>
                <a:close/>
                <a:moveTo>
                  <a:pt x="6018243" y="6442102"/>
                </a:moveTo>
                <a:cubicBezTo>
                  <a:pt x="6015842" y="6441885"/>
                  <a:pt x="6013632" y="6442091"/>
                  <a:pt x="6012016" y="6442159"/>
                </a:cubicBezTo>
                <a:cubicBezTo>
                  <a:pt x="6005553" y="6442435"/>
                  <a:pt x="5993743" y="6448178"/>
                  <a:pt x="5990088" y="6461747"/>
                </a:cubicBezTo>
                <a:lnTo>
                  <a:pt x="5990088" y="6445492"/>
                </a:lnTo>
                <a:lnTo>
                  <a:pt x="5974455" y="6445492"/>
                </a:lnTo>
                <a:lnTo>
                  <a:pt x="5974455" y="6516406"/>
                </a:lnTo>
                <a:lnTo>
                  <a:pt x="5990088" y="6516406"/>
                </a:lnTo>
                <a:lnTo>
                  <a:pt x="5990088" y="6471377"/>
                </a:lnTo>
                <a:cubicBezTo>
                  <a:pt x="5994827" y="6461955"/>
                  <a:pt x="6004757" y="6449253"/>
                  <a:pt x="6018523" y="6459877"/>
                </a:cubicBezTo>
                <a:lnTo>
                  <a:pt x="6018460" y="6489574"/>
                </a:lnTo>
                <a:lnTo>
                  <a:pt x="6018460" y="6516406"/>
                </a:lnTo>
                <a:lnTo>
                  <a:pt x="6034092" y="6516406"/>
                </a:lnTo>
                <a:cubicBezTo>
                  <a:pt x="6034087" y="6502939"/>
                  <a:pt x="6034083" y="6489472"/>
                  <a:pt x="6034078" y="6476006"/>
                </a:cubicBezTo>
                <a:cubicBezTo>
                  <a:pt x="6034083" y="6474202"/>
                  <a:pt x="6034058" y="6473574"/>
                  <a:pt x="6034092" y="6470594"/>
                </a:cubicBezTo>
                <a:cubicBezTo>
                  <a:pt x="6034364" y="6447210"/>
                  <a:pt x="6025446" y="6442753"/>
                  <a:pt x="6018243" y="6442102"/>
                </a:cubicBezTo>
                <a:close/>
                <a:moveTo>
                  <a:pt x="6471870" y="6440785"/>
                </a:moveTo>
                <a:cubicBezTo>
                  <a:pt x="6455231" y="6443476"/>
                  <a:pt x="6445198" y="6458287"/>
                  <a:pt x="6443923" y="6462405"/>
                </a:cubicBezTo>
                <a:lnTo>
                  <a:pt x="6457209" y="6466474"/>
                </a:lnTo>
                <a:cubicBezTo>
                  <a:pt x="6458466" y="6454247"/>
                  <a:pt x="6491742" y="6444630"/>
                  <a:pt x="6492996" y="6472099"/>
                </a:cubicBezTo>
                <a:lnTo>
                  <a:pt x="6467037" y="6472099"/>
                </a:lnTo>
                <a:cubicBezTo>
                  <a:pt x="6452701" y="6472099"/>
                  <a:pt x="6441079" y="6482361"/>
                  <a:pt x="6441079" y="6495020"/>
                </a:cubicBezTo>
                <a:lnTo>
                  <a:pt x="6441078" y="6495020"/>
                </a:lnTo>
                <a:cubicBezTo>
                  <a:pt x="6441078" y="6507678"/>
                  <a:pt x="6452700" y="6517940"/>
                  <a:pt x="6467037" y="6517940"/>
                </a:cubicBezTo>
                <a:cubicBezTo>
                  <a:pt x="6481374" y="6517940"/>
                  <a:pt x="6492996" y="6507678"/>
                  <a:pt x="6492996" y="6495020"/>
                </a:cubicBezTo>
                <a:lnTo>
                  <a:pt x="6492996" y="6516770"/>
                </a:lnTo>
                <a:lnTo>
                  <a:pt x="6508628" y="6516770"/>
                </a:lnTo>
                <a:cubicBezTo>
                  <a:pt x="6508582" y="6497158"/>
                  <a:pt x="6508924" y="6494836"/>
                  <a:pt x="6509260" y="6468955"/>
                </a:cubicBezTo>
                <a:cubicBezTo>
                  <a:pt x="6509596" y="6443073"/>
                  <a:pt x="6481854" y="6439170"/>
                  <a:pt x="6471870" y="6440785"/>
                </a:cubicBezTo>
                <a:close/>
                <a:moveTo>
                  <a:pt x="5781348" y="6440785"/>
                </a:moveTo>
                <a:cubicBezTo>
                  <a:pt x="5764709" y="6443476"/>
                  <a:pt x="5754676" y="6458287"/>
                  <a:pt x="5753401" y="6462405"/>
                </a:cubicBezTo>
                <a:lnTo>
                  <a:pt x="5766687" y="6466474"/>
                </a:lnTo>
                <a:cubicBezTo>
                  <a:pt x="5767944" y="6454247"/>
                  <a:pt x="5801220" y="6444630"/>
                  <a:pt x="5802474" y="6472099"/>
                </a:cubicBezTo>
                <a:lnTo>
                  <a:pt x="5776515" y="6472099"/>
                </a:lnTo>
                <a:cubicBezTo>
                  <a:pt x="5762179" y="6472099"/>
                  <a:pt x="5750557" y="6482361"/>
                  <a:pt x="5750557" y="6495020"/>
                </a:cubicBezTo>
                <a:cubicBezTo>
                  <a:pt x="5750557" y="6507678"/>
                  <a:pt x="5762179" y="6517940"/>
                  <a:pt x="5776515" y="6517940"/>
                </a:cubicBezTo>
                <a:cubicBezTo>
                  <a:pt x="5790852" y="6517940"/>
                  <a:pt x="5802474" y="6507678"/>
                  <a:pt x="5802474" y="6495020"/>
                </a:cubicBezTo>
                <a:lnTo>
                  <a:pt x="5802474" y="6516770"/>
                </a:lnTo>
                <a:lnTo>
                  <a:pt x="5818106" y="6516770"/>
                </a:lnTo>
                <a:cubicBezTo>
                  <a:pt x="5818061" y="6497158"/>
                  <a:pt x="5818402" y="6494836"/>
                  <a:pt x="5818738" y="6468955"/>
                </a:cubicBezTo>
                <a:cubicBezTo>
                  <a:pt x="5819074" y="6443073"/>
                  <a:pt x="5791332" y="6439170"/>
                  <a:pt x="5781348" y="6440785"/>
                </a:cubicBezTo>
                <a:close/>
                <a:moveTo>
                  <a:pt x="6127982" y="6428538"/>
                </a:moveTo>
                <a:cubicBezTo>
                  <a:pt x="6121790" y="6428081"/>
                  <a:pt x="6115729" y="6430634"/>
                  <a:pt x="6111409" y="6435517"/>
                </a:cubicBezTo>
                <a:cubicBezTo>
                  <a:pt x="6109498" y="6437676"/>
                  <a:pt x="6108009" y="6440201"/>
                  <a:pt x="6106998" y="6442938"/>
                </a:cubicBezTo>
                <a:lnTo>
                  <a:pt x="6106732" y="6444434"/>
                </a:lnTo>
                <a:lnTo>
                  <a:pt x="6102821" y="6442320"/>
                </a:lnTo>
                <a:cubicBezTo>
                  <a:pt x="6099348" y="6441142"/>
                  <a:pt x="6095529" y="6440491"/>
                  <a:pt x="6091521" y="6440491"/>
                </a:cubicBezTo>
                <a:cubicBezTo>
                  <a:pt x="6075487" y="6440491"/>
                  <a:pt x="6062489" y="6450912"/>
                  <a:pt x="6062489" y="6463767"/>
                </a:cubicBezTo>
                <a:cubicBezTo>
                  <a:pt x="6062489" y="6466980"/>
                  <a:pt x="6063302" y="6470042"/>
                  <a:pt x="6064770" y="6472827"/>
                </a:cubicBezTo>
                <a:lnTo>
                  <a:pt x="6068960" y="6477808"/>
                </a:lnTo>
                <a:lnTo>
                  <a:pt x="6063059" y="6481961"/>
                </a:lnTo>
                <a:cubicBezTo>
                  <a:pt x="6058120" y="6487830"/>
                  <a:pt x="6057523" y="6495829"/>
                  <a:pt x="6061544" y="6502254"/>
                </a:cubicBezTo>
                <a:cubicBezTo>
                  <a:pt x="6062440" y="6503686"/>
                  <a:pt x="6063530" y="6504981"/>
                  <a:pt x="6064772" y="6506118"/>
                </a:cubicBezTo>
                <a:lnTo>
                  <a:pt x="6066896" y="6507611"/>
                </a:lnTo>
                <a:lnTo>
                  <a:pt x="6064985" y="6509123"/>
                </a:lnTo>
                <a:cubicBezTo>
                  <a:pt x="6061140" y="6512838"/>
                  <a:pt x="6058895" y="6517316"/>
                  <a:pt x="6058895" y="6522136"/>
                </a:cubicBezTo>
                <a:cubicBezTo>
                  <a:pt x="6058895" y="6534991"/>
                  <a:pt x="6074859" y="6545412"/>
                  <a:pt x="6094550" y="6545412"/>
                </a:cubicBezTo>
                <a:cubicBezTo>
                  <a:pt x="6114242" y="6545412"/>
                  <a:pt x="6130206" y="6534991"/>
                  <a:pt x="6130206" y="6522136"/>
                </a:cubicBezTo>
                <a:cubicBezTo>
                  <a:pt x="6130206" y="6509282"/>
                  <a:pt x="6114242" y="6498861"/>
                  <a:pt x="6094550" y="6498861"/>
                </a:cubicBezTo>
                <a:cubicBezTo>
                  <a:pt x="6089628" y="6498861"/>
                  <a:pt x="6084938" y="6499512"/>
                  <a:pt x="6080672" y="6500690"/>
                </a:cubicBezTo>
                <a:cubicBezTo>
                  <a:pt x="6071985" y="6497387"/>
                  <a:pt x="6075917" y="6487032"/>
                  <a:pt x="6080220" y="6485213"/>
                </a:cubicBezTo>
                <a:cubicBezTo>
                  <a:pt x="6083694" y="6486391"/>
                  <a:pt x="6087512" y="6487042"/>
                  <a:pt x="6091521" y="6487042"/>
                </a:cubicBezTo>
                <a:cubicBezTo>
                  <a:pt x="6107555" y="6487042"/>
                  <a:pt x="6120552" y="6476621"/>
                  <a:pt x="6120552" y="6463767"/>
                </a:cubicBezTo>
                <a:cubicBezTo>
                  <a:pt x="6120552" y="6460553"/>
                  <a:pt x="6119740" y="6457491"/>
                  <a:pt x="6118271" y="6454707"/>
                </a:cubicBezTo>
                <a:lnTo>
                  <a:pt x="6115685" y="6451631"/>
                </a:lnTo>
                <a:lnTo>
                  <a:pt x="6116240" y="6451631"/>
                </a:lnTo>
                <a:cubicBezTo>
                  <a:pt x="6116240" y="6448606"/>
                  <a:pt x="6117167" y="6445686"/>
                  <a:pt x="6118846" y="6443425"/>
                </a:cubicBezTo>
                <a:cubicBezTo>
                  <a:pt x="6120981" y="6440548"/>
                  <a:pt x="6124114" y="6439026"/>
                  <a:pt x="6127320" y="6439308"/>
                </a:cubicBezTo>
                <a:close/>
                <a:moveTo>
                  <a:pt x="6227237" y="6419709"/>
                </a:moveTo>
                <a:lnTo>
                  <a:pt x="6227237" y="6432408"/>
                </a:lnTo>
                <a:lnTo>
                  <a:pt x="6254177" y="6432408"/>
                </a:lnTo>
                <a:lnTo>
                  <a:pt x="6254177" y="6518079"/>
                </a:lnTo>
                <a:lnTo>
                  <a:pt x="6269810" y="6518079"/>
                </a:lnTo>
                <a:lnTo>
                  <a:pt x="6269810" y="6432408"/>
                </a:lnTo>
                <a:lnTo>
                  <a:pt x="6298213" y="6432408"/>
                </a:lnTo>
                <a:lnTo>
                  <a:pt x="6298213" y="6419709"/>
                </a:lnTo>
                <a:close/>
                <a:moveTo>
                  <a:pt x="6359450" y="6419708"/>
                </a:moveTo>
                <a:lnTo>
                  <a:pt x="6359450" y="6518078"/>
                </a:lnTo>
                <a:lnTo>
                  <a:pt x="6375083" y="6518078"/>
                </a:lnTo>
                <a:lnTo>
                  <a:pt x="6375083" y="6471527"/>
                </a:lnTo>
                <a:cubicBezTo>
                  <a:pt x="6378283" y="6458153"/>
                  <a:pt x="6401727" y="6447308"/>
                  <a:pt x="6404204" y="6471527"/>
                </a:cubicBezTo>
                <a:lnTo>
                  <a:pt x="6404204" y="6518352"/>
                </a:lnTo>
                <a:lnTo>
                  <a:pt x="6419837" y="6518352"/>
                </a:lnTo>
                <a:cubicBezTo>
                  <a:pt x="6419746" y="6497972"/>
                  <a:pt x="6419656" y="6477592"/>
                  <a:pt x="6419566" y="6457212"/>
                </a:cubicBezTo>
                <a:cubicBezTo>
                  <a:pt x="6418836" y="6452895"/>
                  <a:pt x="6408346" y="6424720"/>
                  <a:pt x="6375083" y="6452936"/>
                </a:cubicBezTo>
                <a:lnTo>
                  <a:pt x="6375083" y="6419708"/>
                </a:lnTo>
                <a:close/>
                <a:moveTo>
                  <a:pt x="6192191" y="6418400"/>
                </a:moveTo>
                <a:lnTo>
                  <a:pt x="6192191" y="6516770"/>
                </a:lnTo>
                <a:lnTo>
                  <a:pt x="6207824" y="6516770"/>
                </a:lnTo>
                <a:lnTo>
                  <a:pt x="6207824" y="6418400"/>
                </a:lnTo>
                <a:close/>
                <a:moveTo>
                  <a:pt x="5931832" y="6418287"/>
                </a:moveTo>
                <a:lnTo>
                  <a:pt x="5931832" y="6435596"/>
                </a:lnTo>
                <a:lnTo>
                  <a:pt x="5947465" y="6435596"/>
                </a:lnTo>
                <a:lnTo>
                  <a:pt x="5947465" y="6418287"/>
                </a:lnTo>
                <a:close/>
                <a:moveTo>
                  <a:pt x="5844672" y="6418287"/>
                </a:moveTo>
                <a:lnTo>
                  <a:pt x="5844672" y="6518079"/>
                </a:lnTo>
                <a:lnTo>
                  <a:pt x="5862186" y="6518079"/>
                </a:lnTo>
                <a:lnTo>
                  <a:pt x="5862186" y="6494648"/>
                </a:lnTo>
                <a:lnTo>
                  <a:pt x="5883041" y="6473792"/>
                </a:lnTo>
                <a:lnTo>
                  <a:pt x="5883041" y="6490669"/>
                </a:lnTo>
                <a:lnTo>
                  <a:pt x="5897665" y="6516770"/>
                </a:lnTo>
                <a:lnTo>
                  <a:pt x="5912737" y="6516770"/>
                </a:lnTo>
                <a:lnTo>
                  <a:pt x="5886642" y="6470192"/>
                </a:lnTo>
                <a:lnTo>
                  <a:pt x="5910977" y="6445857"/>
                </a:lnTo>
                <a:lnTo>
                  <a:pt x="5892796" y="6445857"/>
                </a:lnTo>
                <a:lnTo>
                  <a:pt x="5862186" y="6476467"/>
                </a:lnTo>
                <a:lnTo>
                  <a:pt x="5862186" y="6418287"/>
                </a:lnTo>
                <a:close/>
                <a:moveTo>
                  <a:pt x="6665775" y="5959359"/>
                </a:moveTo>
                <a:lnTo>
                  <a:pt x="6604721" y="5959832"/>
                </a:lnTo>
                <a:cubicBezTo>
                  <a:pt x="6548805" y="5959832"/>
                  <a:pt x="6502153" y="5999495"/>
                  <a:pt x="6491364" y="6052221"/>
                </a:cubicBezTo>
                <a:lnTo>
                  <a:pt x="6489013" y="6075540"/>
                </a:lnTo>
                <a:lnTo>
                  <a:pt x="6491364" y="6098859"/>
                </a:lnTo>
                <a:cubicBezTo>
                  <a:pt x="6495410" y="6118632"/>
                  <a:pt x="6504499" y="6136567"/>
                  <a:pt x="6517229" y="6151263"/>
                </a:cubicBezTo>
                <a:cubicBezTo>
                  <a:pt x="6547384" y="6193311"/>
                  <a:pt x="6638622" y="6197121"/>
                  <a:pt x="6672299" y="6212340"/>
                </a:cubicBezTo>
                <a:cubicBezTo>
                  <a:pt x="6698253" y="6212340"/>
                  <a:pt x="6719292" y="6225875"/>
                  <a:pt x="6719292" y="6242572"/>
                </a:cubicBezTo>
                <a:cubicBezTo>
                  <a:pt x="6719292" y="6259270"/>
                  <a:pt x="6698253" y="6272805"/>
                  <a:pt x="6672299" y="6272805"/>
                </a:cubicBezTo>
                <a:cubicBezTo>
                  <a:pt x="6646345" y="6272805"/>
                  <a:pt x="6625305" y="6259270"/>
                  <a:pt x="6625305" y="6242572"/>
                </a:cubicBezTo>
                <a:lnTo>
                  <a:pt x="6625305" y="6231392"/>
                </a:lnTo>
                <a:lnTo>
                  <a:pt x="6499069" y="6231392"/>
                </a:lnTo>
                <a:lnTo>
                  <a:pt x="6498744" y="6234614"/>
                </a:lnTo>
                <a:cubicBezTo>
                  <a:pt x="6498744" y="6298518"/>
                  <a:pt x="6550548" y="6350322"/>
                  <a:pt x="6614452" y="6350322"/>
                </a:cubicBezTo>
                <a:cubicBezTo>
                  <a:pt x="6656163" y="6350322"/>
                  <a:pt x="6672168" y="6358891"/>
                  <a:pt x="6739584" y="6350322"/>
                </a:cubicBezTo>
                <a:cubicBezTo>
                  <a:pt x="6772710" y="6351218"/>
                  <a:pt x="6861655" y="6324412"/>
                  <a:pt x="6864818" y="6222366"/>
                </a:cubicBezTo>
                <a:cubicBezTo>
                  <a:pt x="6868500" y="6103601"/>
                  <a:pt x="6709025" y="6105241"/>
                  <a:pt x="6672006" y="6097815"/>
                </a:cubicBezTo>
                <a:cubicBezTo>
                  <a:pt x="6640609" y="6091011"/>
                  <a:pt x="6625013" y="6084279"/>
                  <a:pt x="6625013" y="6067582"/>
                </a:cubicBezTo>
                <a:cubicBezTo>
                  <a:pt x="6625013" y="6050885"/>
                  <a:pt x="6646052" y="6037349"/>
                  <a:pt x="6672006" y="6037349"/>
                </a:cubicBezTo>
                <a:cubicBezTo>
                  <a:pt x="6697960" y="6037349"/>
                  <a:pt x="6719000" y="6050885"/>
                  <a:pt x="6719000" y="6067582"/>
                </a:cubicBezTo>
                <a:lnTo>
                  <a:pt x="6719000" y="6078763"/>
                </a:lnTo>
                <a:lnTo>
                  <a:pt x="6845236" y="6078763"/>
                </a:lnTo>
                <a:lnTo>
                  <a:pt x="6845561" y="6075540"/>
                </a:lnTo>
                <a:cubicBezTo>
                  <a:pt x="6845561" y="6011636"/>
                  <a:pt x="6762910" y="5959832"/>
                  <a:pt x="6699006" y="5959832"/>
                </a:cubicBezTo>
                <a:close/>
                <a:moveTo>
                  <a:pt x="5874837" y="5956092"/>
                </a:moveTo>
                <a:cubicBezTo>
                  <a:pt x="5821939" y="5959563"/>
                  <a:pt x="5773886" y="5989323"/>
                  <a:pt x="5770428" y="6039267"/>
                </a:cubicBezTo>
                <a:lnTo>
                  <a:pt x="5770428" y="5959706"/>
                </a:lnTo>
                <a:lnTo>
                  <a:pt x="5623821" y="5959706"/>
                </a:lnTo>
                <a:lnTo>
                  <a:pt x="5623821" y="6350323"/>
                </a:lnTo>
                <a:lnTo>
                  <a:pt x="5770428" y="6350323"/>
                </a:lnTo>
                <a:lnTo>
                  <a:pt x="5770428" y="6148442"/>
                </a:lnTo>
                <a:cubicBezTo>
                  <a:pt x="5770198" y="6061347"/>
                  <a:pt x="5872034" y="6031408"/>
                  <a:pt x="5871805" y="6148442"/>
                </a:cubicBezTo>
                <a:lnTo>
                  <a:pt x="5871805" y="6350322"/>
                </a:lnTo>
                <a:lnTo>
                  <a:pt x="6018412" y="6350322"/>
                </a:lnTo>
                <a:lnTo>
                  <a:pt x="6018412" y="6086056"/>
                </a:lnTo>
                <a:cubicBezTo>
                  <a:pt x="6018868" y="5990624"/>
                  <a:pt x="5942848" y="5951629"/>
                  <a:pt x="5874837" y="5956092"/>
                </a:cubicBezTo>
                <a:close/>
                <a:moveTo>
                  <a:pt x="6249027" y="5955750"/>
                </a:moveTo>
                <a:cubicBezTo>
                  <a:pt x="6139300" y="5955750"/>
                  <a:pt x="6050350" y="6044078"/>
                  <a:pt x="6050350" y="6153036"/>
                </a:cubicBezTo>
                <a:cubicBezTo>
                  <a:pt x="6050350" y="6261994"/>
                  <a:pt x="6139300" y="6350323"/>
                  <a:pt x="6249027" y="6350323"/>
                </a:cubicBezTo>
                <a:cubicBezTo>
                  <a:pt x="6338179" y="6350323"/>
                  <a:pt x="6413616" y="6292012"/>
                  <a:pt x="6438771" y="6211703"/>
                </a:cubicBezTo>
                <a:lnTo>
                  <a:pt x="6442184" y="6198519"/>
                </a:lnTo>
                <a:lnTo>
                  <a:pt x="6307009" y="6198519"/>
                </a:lnTo>
                <a:lnTo>
                  <a:pt x="6306302" y="6205156"/>
                </a:lnTo>
                <a:cubicBezTo>
                  <a:pt x="6300960" y="6229848"/>
                  <a:pt x="6277862" y="6248423"/>
                  <a:pt x="6250177" y="6248423"/>
                </a:cubicBezTo>
                <a:cubicBezTo>
                  <a:pt x="6218537" y="6248423"/>
                  <a:pt x="6192888" y="6224162"/>
                  <a:pt x="6192888" y="6194235"/>
                </a:cubicBezTo>
                <a:lnTo>
                  <a:pt x="6192888" y="6140047"/>
                </a:lnTo>
                <a:lnTo>
                  <a:pt x="6193160" y="6140047"/>
                </a:lnTo>
                <a:lnTo>
                  <a:pt x="6193160" y="6115450"/>
                </a:lnTo>
                <a:cubicBezTo>
                  <a:pt x="6193160" y="6085522"/>
                  <a:pt x="6218809" y="6061262"/>
                  <a:pt x="6250448" y="6061262"/>
                </a:cubicBezTo>
                <a:cubicBezTo>
                  <a:pt x="6278133" y="6061262"/>
                  <a:pt x="6301231" y="6079836"/>
                  <a:pt x="6306573" y="6104529"/>
                </a:cubicBezTo>
                <a:lnTo>
                  <a:pt x="6307598" y="6114146"/>
                </a:lnTo>
                <a:lnTo>
                  <a:pt x="6443800" y="6114146"/>
                </a:lnTo>
                <a:lnTo>
                  <a:pt x="6443667" y="6113276"/>
                </a:lnTo>
                <a:cubicBezTo>
                  <a:pt x="6425141" y="6023376"/>
                  <a:pt x="6345037" y="5955750"/>
                  <a:pt x="6249027" y="5955750"/>
                </a:cubicBezTo>
                <a:close/>
                <a:moveTo>
                  <a:pt x="5455552" y="5920576"/>
                </a:moveTo>
                <a:cubicBezTo>
                  <a:pt x="5453272" y="5920416"/>
                  <a:pt x="5450930" y="5920565"/>
                  <a:pt x="5448555" y="5921093"/>
                </a:cubicBezTo>
                <a:cubicBezTo>
                  <a:pt x="5352258" y="5931318"/>
                  <a:pt x="5280456" y="6321226"/>
                  <a:pt x="5110672" y="6396773"/>
                </a:cubicBezTo>
                <a:lnTo>
                  <a:pt x="5505324" y="6396773"/>
                </a:lnTo>
                <a:lnTo>
                  <a:pt x="5505324" y="6005773"/>
                </a:lnTo>
                <a:cubicBezTo>
                  <a:pt x="5427814" y="6039799"/>
                  <a:pt x="5433116" y="5931449"/>
                  <a:pt x="5484279" y="5946185"/>
                </a:cubicBezTo>
                <a:cubicBezTo>
                  <a:pt x="5484439" y="5938010"/>
                  <a:pt x="5471514" y="5921699"/>
                  <a:pt x="5455552" y="5920576"/>
                </a:cubicBezTo>
                <a:close/>
                <a:moveTo>
                  <a:pt x="5022194" y="5911917"/>
                </a:moveTo>
                <a:lnTo>
                  <a:pt x="5022194" y="6295538"/>
                </a:lnTo>
                <a:lnTo>
                  <a:pt x="5027929" y="6291671"/>
                </a:lnTo>
                <a:cubicBezTo>
                  <a:pt x="5032284" y="6289829"/>
                  <a:pt x="5037072" y="6288811"/>
                  <a:pt x="5042098" y="6288811"/>
                </a:cubicBezTo>
                <a:cubicBezTo>
                  <a:pt x="5062202" y="6288811"/>
                  <a:pt x="5078499" y="6305108"/>
                  <a:pt x="5078499" y="6325212"/>
                </a:cubicBezTo>
                <a:cubicBezTo>
                  <a:pt x="5078499" y="6345316"/>
                  <a:pt x="5062202" y="6361613"/>
                  <a:pt x="5042098" y="6361613"/>
                </a:cubicBezTo>
                <a:lnTo>
                  <a:pt x="5037371" y="6361137"/>
                </a:lnTo>
                <a:lnTo>
                  <a:pt x="5037371" y="6361744"/>
                </a:lnTo>
                <a:lnTo>
                  <a:pt x="5049143" y="6370060"/>
                </a:lnTo>
                <a:cubicBezTo>
                  <a:pt x="5170143" y="6439521"/>
                  <a:pt x="5237743" y="5983526"/>
                  <a:pt x="5407303" y="5911917"/>
                </a:cubicBezTo>
                <a:close/>
                <a:moveTo>
                  <a:pt x="5207918" y="0"/>
                </a:moveTo>
                <a:lnTo>
                  <a:pt x="7947018" y="0"/>
                </a:lnTo>
                <a:lnTo>
                  <a:pt x="7947018" y="6878637"/>
                </a:lnTo>
                <a:lnTo>
                  <a:pt x="0" y="6878637"/>
                </a:lnTo>
                <a:lnTo>
                  <a:pt x="100014" y="6853991"/>
                </a:lnTo>
                <a:cubicBezTo>
                  <a:pt x="2187922" y="6245172"/>
                  <a:pt x="3246907" y="13895"/>
                  <a:pt x="5043078" y="1496"/>
                </a:cubicBezTo>
                <a:lnTo>
                  <a:pt x="5207918" y="1496"/>
                </a:lnTo>
                <a:close/>
              </a:path>
            </a:pathLst>
          </a:custGeom>
        </p:spPr>
        <p:txBody>
          <a:bodyPr wrap="square">
            <a:noAutofit/>
          </a:bodyPr>
          <a:lstStyle>
            <a:lvl1pPr marL="0" indent="0" algn="r">
              <a:buNone/>
              <a:defRPr sz="1800">
                <a:solidFill>
                  <a:schemeClr val="tx1">
                    <a:lumMod val="25000"/>
                    <a:lumOff val="75000"/>
                  </a:schemeClr>
                </a:solidFill>
              </a:defRPr>
            </a:lvl1pPr>
          </a:lstStyle>
          <a:p>
            <a:r>
              <a:rPr lang="en-US"/>
              <a:t>Click icon to add picture</a:t>
            </a:r>
            <a:endParaRPr lang="en-SG" dirty="0"/>
          </a:p>
        </p:txBody>
      </p:sp>
      <p:sp>
        <p:nvSpPr>
          <p:cNvPr id="26" name="Freeform 25"/>
          <p:cNvSpPr/>
          <p:nvPr/>
        </p:nvSpPr>
        <p:spPr>
          <a:xfrm>
            <a:off x="9270362" y="5922032"/>
            <a:ext cx="1842687" cy="633495"/>
          </a:xfrm>
          <a:custGeom>
            <a:avLst/>
            <a:gdLst>
              <a:gd name="connsiteX0" fmla="*/ 7062266 w 12138662"/>
              <a:gd name="connsiteY0" fmla="*/ 3944779 h 4173140"/>
              <a:gd name="connsiteX1" fmla="*/ 6923182 w 12138662"/>
              <a:gd name="connsiteY1" fmla="*/ 4019810 h 4173140"/>
              <a:gd name="connsiteX2" fmla="*/ 7062266 w 12138662"/>
              <a:gd name="connsiteY2" fmla="*/ 4094841 h 4173140"/>
              <a:gd name="connsiteX3" fmla="*/ 7201350 w 12138662"/>
              <a:gd name="connsiteY3" fmla="*/ 4019810 h 4173140"/>
              <a:gd name="connsiteX4" fmla="*/ 7062266 w 12138662"/>
              <a:gd name="connsiteY4" fmla="*/ 3944779 h 4173140"/>
              <a:gd name="connsiteX5" fmla="*/ 9567635 w 12138662"/>
              <a:gd name="connsiteY5" fmla="*/ 3738427 h 4173140"/>
              <a:gd name="connsiteX6" fmla="*/ 9461637 w 12138662"/>
              <a:gd name="connsiteY6" fmla="*/ 3832021 h 4173140"/>
              <a:gd name="connsiteX7" fmla="*/ 9461636 w 12138662"/>
              <a:gd name="connsiteY7" fmla="*/ 3832021 h 4173140"/>
              <a:gd name="connsiteX8" fmla="*/ 9567634 w 12138662"/>
              <a:gd name="connsiteY8" fmla="*/ 3925615 h 4173140"/>
              <a:gd name="connsiteX9" fmla="*/ 9673632 w 12138662"/>
              <a:gd name="connsiteY9" fmla="*/ 3832021 h 4173140"/>
              <a:gd name="connsiteX10" fmla="*/ 9673632 w 12138662"/>
              <a:gd name="connsiteY10" fmla="*/ 3738427 h 4173140"/>
              <a:gd name="connsiteX11" fmla="*/ 5018837 w 12138662"/>
              <a:gd name="connsiteY11" fmla="*/ 3738427 h 4173140"/>
              <a:gd name="connsiteX12" fmla="*/ 4912839 w 12138662"/>
              <a:gd name="connsiteY12" fmla="*/ 3832021 h 4173140"/>
              <a:gd name="connsiteX13" fmla="*/ 4912838 w 12138662"/>
              <a:gd name="connsiteY13" fmla="*/ 3832021 h 4173140"/>
              <a:gd name="connsiteX14" fmla="*/ 5018836 w 12138662"/>
              <a:gd name="connsiteY14" fmla="*/ 3925615 h 4173140"/>
              <a:gd name="connsiteX15" fmla="*/ 5124834 w 12138662"/>
              <a:gd name="connsiteY15" fmla="*/ 3832021 h 4173140"/>
              <a:gd name="connsiteX16" fmla="*/ 5124834 w 12138662"/>
              <a:gd name="connsiteY16" fmla="*/ 3738427 h 4173140"/>
              <a:gd name="connsiteX17" fmla="*/ 10177440 w 12138662"/>
              <a:gd name="connsiteY17" fmla="*/ 3593458 h 4173140"/>
              <a:gd name="connsiteX18" fmla="*/ 10065265 w 12138662"/>
              <a:gd name="connsiteY18" fmla="*/ 3746339 h 4173140"/>
              <a:gd name="connsiteX19" fmla="*/ 10177440 w 12138662"/>
              <a:gd name="connsiteY19" fmla="*/ 3899220 h 4173140"/>
              <a:gd name="connsiteX20" fmla="*/ 10289615 w 12138662"/>
              <a:gd name="connsiteY20" fmla="*/ 3746339 h 4173140"/>
              <a:gd name="connsiteX21" fmla="*/ 10177440 w 12138662"/>
              <a:gd name="connsiteY21" fmla="*/ 3593458 h 4173140"/>
              <a:gd name="connsiteX22" fmla="*/ 10750595 w 12138662"/>
              <a:gd name="connsiteY22" fmla="*/ 3589486 h 4173140"/>
              <a:gd name="connsiteX23" fmla="*/ 10638420 w 12138662"/>
              <a:gd name="connsiteY23" fmla="*/ 3742367 h 4173140"/>
              <a:gd name="connsiteX24" fmla="*/ 10750595 w 12138662"/>
              <a:gd name="connsiteY24" fmla="*/ 3895248 h 4173140"/>
              <a:gd name="connsiteX25" fmla="*/ 10862770 w 12138662"/>
              <a:gd name="connsiteY25" fmla="*/ 3742367 h 4173140"/>
              <a:gd name="connsiteX26" fmla="*/ 10750595 w 12138662"/>
              <a:gd name="connsiteY26" fmla="*/ 3589486 h 4173140"/>
              <a:gd name="connsiteX27" fmla="*/ 11308093 w 12138662"/>
              <a:gd name="connsiteY27" fmla="*/ 3565310 h 4173140"/>
              <a:gd name="connsiteX28" fmla="*/ 11192165 w 12138662"/>
              <a:gd name="connsiteY28" fmla="*/ 3689454 h 4173140"/>
              <a:gd name="connsiteX29" fmla="*/ 11404853 w 12138662"/>
              <a:gd name="connsiteY29" fmla="*/ 3687094 h 4173140"/>
              <a:gd name="connsiteX30" fmla="*/ 11405352 w 12138662"/>
              <a:gd name="connsiteY30" fmla="*/ 3684564 h 4173140"/>
              <a:gd name="connsiteX31" fmla="*/ 11308093 w 12138662"/>
              <a:gd name="connsiteY31" fmla="*/ 3565310 h 4173140"/>
              <a:gd name="connsiteX32" fmla="*/ 7043448 w 12138662"/>
              <a:gd name="connsiteY32" fmla="*/ 3561509 h 4173140"/>
              <a:gd name="connsiteX33" fmla="*/ 6958922 w 12138662"/>
              <a:gd name="connsiteY33" fmla="*/ 3636540 h 4173140"/>
              <a:gd name="connsiteX34" fmla="*/ 7043448 w 12138662"/>
              <a:gd name="connsiteY34" fmla="*/ 3711571 h 4173140"/>
              <a:gd name="connsiteX35" fmla="*/ 7127974 w 12138662"/>
              <a:gd name="connsiteY35" fmla="*/ 3636540 h 4173140"/>
              <a:gd name="connsiteX36" fmla="*/ 7043448 w 12138662"/>
              <a:gd name="connsiteY36" fmla="*/ 3561509 h 4173140"/>
              <a:gd name="connsiteX37" fmla="*/ 5992224 w 12138662"/>
              <a:gd name="connsiteY37" fmla="*/ 3517321 h 4173140"/>
              <a:gd name="connsiteX38" fmla="*/ 6095205 w 12138662"/>
              <a:gd name="connsiteY38" fmla="*/ 3517321 h 4173140"/>
              <a:gd name="connsiteX39" fmla="*/ 6095205 w 12138662"/>
              <a:gd name="connsiteY39" fmla="*/ 3984462 h 4173140"/>
              <a:gd name="connsiteX40" fmla="*/ 5992224 w 12138662"/>
              <a:gd name="connsiteY40" fmla="*/ 3984462 h 4173140"/>
              <a:gd name="connsiteX41" fmla="*/ 10200413 w 12138662"/>
              <a:gd name="connsiteY41" fmla="*/ 3501874 h 4173140"/>
              <a:gd name="connsiteX42" fmla="*/ 10270094 w 12138662"/>
              <a:gd name="connsiteY42" fmla="*/ 3513591 h 4173140"/>
              <a:gd name="connsiteX43" fmla="*/ 10411957 w 12138662"/>
              <a:gd name="connsiteY43" fmla="*/ 3744210 h 4173140"/>
              <a:gd name="connsiteX44" fmla="*/ 10277408 w 12138662"/>
              <a:gd name="connsiteY44" fmla="*/ 3970889 h 4173140"/>
              <a:gd name="connsiteX45" fmla="*/ 10131896 w 12138662"/>
              <a:gd name="connsiteY45" fmla="*/ 3992625 h 4173140"/>
              <a:gd name="connsiteX46" fmla="*/ 10075090 w 12138662"/>
              <a:gd name="connsiteY46" fmla="*/ 3967929 h 4173140"/>
              <a:gd name="connsiteX47" fmla="*/ 10075091 w 12138662"/>
              <a:gd name="connsiteY47" fmla="*/ 4141523 h 4173140"/>
              <a:gd name="connsiteX48" fmla="*/ 9972110 w 12138662"/>
              <a:gd name="connsiteY48" fmla="*/ 4141522 h 4173140"/>
              <a:gd name="connsiteX49" fmla="*/ 9972110 w 12138662"/>
              <a:gd name="connsiteY49" fmla="*/ 3506902 h 4173140"/>
              <a:gd name="connsiteX50" fmla="*/ 10075091 w 12138662"/>
              <a:gd name="connsiteY50" fmla="*/ 3506903 h 4173140"/>
              <a:gd name="connsiteX51" fmla="*/ 10075091 w 12138662"/>
              <a:gd name="connsiteY51" fmla="*/ 3546733 h 4173140"/>
              <a:gd name="connsiteX52" fmla="*/ 10131242 w 12138662"/>
              <a:gd name="connsiteY52" fmla="*/ 3514945 h 4173140"/>
              <a:gd name="connsiteX53" fmla="*/ 10200413 w 12138662"/>
              <a:gd name="connsiteY53" fmla="*/ 3501874 h 4173140"/>
              <a:gd name="connsiteX54" fmla="*/ 10773568 w 12138662"/>
              <a:gd name="connsiteY54" fmla="*/ 3497902 h 4173140"/>
              <a:gd name="connsiteX55" fmla="*/ 10843249 w 12138662"/>
              <a:gd name="connsiteY55" fmla="*/ 3509619 h 4173140"/>
              <a:gd name="connsiteX56" fmla="*/ 10985112 w 12138662"/>
              <a:gd name="connsiteY56" fmla="*/ 3740238 h 4173140"/>
              <a:gd name="connsiteX57" fmla="*/ 10850563 w 12138662"/>
              <a:gd name="connsiteY57" fmla="*/ 3966917 h 4173140"/>
              <a:gd name="connsiteX58" fmla="*/ 10705051 w 12138662"/>
              <a:gd name="connsiteY58" fmla="*/ 3988653 h 4173140"/>
              <a:gd name="connsiteX59" fmla="*/ 10648245 w 12138662"/>
              <a:gd name="connsiteY59" fmla="*/ 3963957 h 4173140"/>
              <a:gd name="connsiteX60" fmla="*/ 10648246 w 12138662"/>
              <a:gd name="connsiteY60" fmla="*/ 4137551 h 4173140"/>
              <a:gd name="connsiteX61" fmla="*/ 10545265 w 12138662"/>
              <a:gd name="connsiteY61" fmla="*/ 4137550 h 4173140"/>
              <a:gd name="connsiteX62" fmla="*/ 10545265 w 12138662"/>
              <a:gd name="connsiteY62" fmla="*/ 3502930 h 4173140"/>
              <a:gd name="connsiteX63" fmla="*/ 10648246 w 12138662"/>
              <a:gd name="connsiteY63" fmla="*/ 3502931 h 4173140"/>
              <a:gd name="connsiteX64" fmla="*/ 10648246 w 12138662"/>
              <a:gd name="connsiteY64" fmla="*/ 3542761 h 4173140"/>
              <a:gd name="connsiteX65" fmla="*/ 10704397 w 12138662"/>
              <a:gd name="connsiteY65" fmla="*/ 3510973 h 4173140"/>
              <a:gd name="connsiteX66" fmla="*/ 10773568 w 12138662"/>
              <a:gd name="connsiteY66" fmla="*/ 3497902 h 4173140"/>
              <a:gd name="connsiteX67" fmla="*/ 11298959 w 12138662"/>
              <a:gd name="connsiteY67" fmla="*/ 3495518 h 4173140"/>
              <a:gd name="connsiteX68" fmla="*/ 11524226 w 12138662"/>
              <a:gd name="connsiteY68" fmla="*/ 3739990 h 4173140"/>
              <a:gd name="connsiteX69" fmla="*/ 11522203 w 12138662"/>
              <a:gd name="connsiteY69" fmla="*/ 3761772 h 4173140"/>
              <a:gd name="connsiteX70" fmla="*/ 11188863 w 12138662"/>
              <a:gd name="connsiteY70" fmla="*/ 3761772 h 4173140"/>
              <a:gd name="connsiteX71" fmla="*/ 11188863 w 12138662"/>
              <a:gd name="connsiteY71" fmla="*/ 3809743 h 4173140"/>
              <a:gd name="connsiteX72" fmla="*/ 11190688 w 12138662"/>
              <a:gd name="connsiteY72" fmla="*/ 3809743 h 4173140"/>
              <a:gd name="connsiteX73" fmla="*/ 11430016 w 12138662"/>
              <a:gd name="connsiteY73" fmla="*/ 3827523 h 4173140"/>
              <a:gd name="connsiteX74" fmla="*/ 11518437 w 12138662"/>
              <a:gd name="connsiteY74" fmla="*/ 3866603 h 4173140"/>
              <a:gd name="connsiteX75" fmla="*/ 11323408 w 12138662"/>
              <a:gd name="connsiteY75" fmla="*/ 4001577 h 4173140"/>
              <a:gd name="connsiteX76" fmla="*/ 11073693 w 12138662"/>
              <a:gd name="connsiteY76" fmla="*/ 3739990 h 4173140"/>
              <a:gd name="connsiteX77" fmla="*/ 11298959 w 12138662"/>
              <a:gd name="connsiteY77" fmla="*/ 3495518 h 4173140"/>
              <a:gd name="connsiteX78" fmla="*/ 4527436 w 12138662"/>
              <a:gd name="connsiteY78" fmla="*/ 3495113 h 4173140"/>
              <a:gd name="connsiteX79" fmla="*/ 4683970 w 12138662"/>
              <a:gd name="connsiteY79" fmla="*/ 3644253 h 4173140"/>
              <a:gd name="connsiteX80" fmla="*/ 4684701 w 12138662"/>
              <a:gd name="connsiteY80" fmla="*/ 3993080 h 4173140"/>
              <a:gd name="connsiteX81" fmla="*/ 4561412 w 12138662"/>
              <a:gd name="connsiteY81" fmla="*/ 3993080 h 4173140"/>
              <a:gd name="connsiteX82" fmla="*/ 4561412 w 12138662"/>
              <a:gd name="connsiteY82" fmla="*/ 3640932 h 4173140"/>
              <a:gd name="connsiteX83" fmla="*/ 4379277 w 12138662"/>
              <a:gd name="connsiteY83" fmla="*/ 3640932 h 4173140"/>
              <a:gd name="connsiteX84" fmla="*/ 4379277 w 12138662"/>
              <a:gd name="connsiteY84" fmla="*/ 3993080 h 4173140"/>
              <a:gd name="connsiteX85" fmla="*/ 4255987 w 12138662"/>
              <a:gd name="connsiteY85" fmla="*/ 3993080 h 4173140"/>
              <a:gd name="connsiteX86" fmla="*/ 4255987 w 12138662"/>
              <a:gd name="connsiteY86" fmla="*/ 3640932 h 4173140"/>
              <a:gd name="connsiteX87" fmla="*/ 4078840 w 12138662"/>
              <a:gd name="connsiteY87" fmla="*/ 3640932 h 4173140"/>
              <a:gd name="connsiteX88" fmla="*/ 4078840 w 12138662"/>
              <a:gd name="connsiteY88" fmla="*/ 3993080 h 4173140"/>
              <a:gd name="connsiteX89" fmla="*/ 3955550 w 12138662"/>
              <a:gd name="connsiteY89" fmla="*/ 3993080 h 4173140"/>
              <a:gd name="connsiteX90" fmla="*/ 3955550 w 12138662"/>
              <a:gd name="connsiteY90" fmla="*/ 3510194 h 4173140"/>
              <a:gd name="connsiteX91" fmla="*/ 4078840 w 12138662"/>
              <a:gd name="connsiteY91" fmla="*/ 3510194 h 4173140"/>
              <a:gd name="connsiteX92" fmla="*/ 4078840 w 12138662"/>
              <a:gd name="connsiteY92" fmla="*/ 3551880 h 4173140"/>
              <a:gd name="connsiteX93" fmla="*/ 4359898 w 12138662"/>
              <a:gd name="connsiteY93" fmla="*/ 3615525 h 4173140"/>
              <a:gd name="connsiteX94" fmla="*/ 4527436 w 12138662"/>
              <a:gd name="connsiteY94" fmla="*/ 3495113 h 4173140"/>
              <a:gd name="connsiteX95" fmla="*/ 11958352 w 12138662"/>
              <a:gd name="connsiteY95" fmla="*/ 3494987 h 4173140"/>
              <a:gd name="connsiteX96" fmla="*/ 12062758 w 12138662"/>
              <a:gd name="connsiteY96" fmla="*/ 3682680 h 4173140"/>
              <a:gd name="connsiteX97" fmla="*/ 12062662 w 12138662"/>
              <a:gd name="connsiteY97" fmla="*/ 3718328 h 4173140"/>
              <a:gd name="connsiteX98" fmla="*/ 12062758 w 12138662"/>
              <a:gd name="connsiteY98" fmla="*/ 3984462 h 4173140"/>
              <a:gd name="connsiteX99" fmla="*/ 11959777 w 12138662"/>
              <a:gd name="connsiteY99" fmla="*/ 3984462 h 4173140"/>
              <a:gd name="connsiteX100" fmla="*/ 11959777 w 12138662"/>
              <a:gd name="connsiteY100" fmla="*/ 3807711 h 4173140"/>
              <a:gd name="connsiteX101" fmla="*/ 11960194 w 12138662"/>
              <a:gd name="connsiteY101" fmla="*/ 3612080 h 4173140"/>
              <a:gd name="connsiteX102" fmla="*/ 11772880 w 12138662"/>
              <a:gd name="connsiteY102" fmla="*/ 3687835 h 4173140"/>
              <a:gd name="connsiteX103" fmla="*/ 11772880 w 12138662"/>
              <a:gd name="connsiteY103" fmla="*/ 3984462 h 4173140"/>
              <a:gd name="connsiteX104" fmla="*/ 11669899 w 12138662"/>
              <a:gd name="connsiteY104" fmla="*/ 3984462 h 4173140"/>
              <a:gd name="connsiteX105" fmla="*/ 11669899 w 12138662"/>
              <a:gd name="connsiteY105" fmla="*/ 3517321 h 4173140"/>
              <a:gd name="connsiteX106" fmla="*/ 11772880 w 12138662"/>
              <a:gd name="connsiteY106" fmla="*/ 3517321 h 4173140"/>
              <a:gd name="connsiteX107" fmla="*/ 11772880 w 12138662"/>
              <a:gd name="connsiteY107" fmla="*/ 3624400 h 4173140"/>
              <a:gd name="connsiteX108" fmla="*/ 11917332 w 12138662"/>
              <a:gd name="connsiteY108" fmla="*/ 3495367 h 4173140"/>
              <a:gd name="connsiteX109" fmla="*/ 11958352 w 12138662"/>
              <a:gd name="connsiteY109" fmla="*/ 3494987 h 4173140"/>
              <a:gd name="connsiteX110" fmla="*/ 6561454 w 12138662"/>
              <a:gd name="connsiteY110" fmla="*/ 3492584 h 4173140"/>
              <a:gd name="connsiteX111" fmla="*/ 6665859 w 12138662"/>
              <a:gd name="connsiteY111" fmla="*/ 3680277 h 4173140"/>
              <a:gd name="connsiteX112" fmla="*/ 6665763 w 12138662"/>
              <a:gd name="connsiteY112" fmla="*/ 3715925 h 4173140"/>
              <a:gd name="connsiteX113" fmla="*/ 6665859 w 12138662"/>
              <a:gd name="connsiteY113" fmla="*/ 3982059 h 4173140"/>
              <a:gd name="connsiteX114" fmla="*/ 6562878 w 12138662"/>
              <a:gd name="connsiteY114" fmla="*/ 3982059 h 4173140"/>
              <a:gd name="connsiteX115" fmla="*/ 6562878 w 12138662"/>
              <a:gd name="connsiteY115" fmla="*/ 3805308 h 4173140"/>
              <a:gd name="connsiteX116" fmla="*/ 6563295 w 12138662"/>
              <a:gd name="connsiteY116" fmla="*/ 3609677 h 4173140"/>
              <a:gd name="connsiteX117" fmla="*/ 6375981 w 12138662"/>
              <a:gd name="connsiteY117" fmla="*/ 3685432 h 4173140"/>
              <a:gd name="connsiteX118" fmla="*/ 6375981 w 12138662"/>
              <a:gd name="connsiteY118" fmla="*/ 3982059 h 4173140"/>
              <a:gd name="connsiteX119" fmla="*/ 6273000 w 12138662"/>
              <a:gd name="connsiteY119" fmla="*/ 3982059 h 4173140"/>
              <a:gd name="connsiteX120" fmla="*/ 6273000 w 12138662"/>
              <a:gd name="connsiteY120" fmla="*/ 3514918 h 4173140"/>
              <a:gd name="connsiteX121" fmla="*/ 6375981 w 12138662"/>
              <a:gd name="connsiteY121" fmla="*/ 3514918 h 4173140"/>
              <a:gd name="connsiteX122" fmla="*/ 6375981 w 12138662"/>
              <a:gd name="connsiteY122" fmla="*/ 3621997 h 4173140"/>
              <a:gd name="connsiteX123" fmla="*/ 6520433 w 12138662"/>
              <a:gd name="connsiteY123" fmla="*/ 3492964 h 4173140"/>
              <a:gd name="connsiteX124" fmla="*/ 6561454 w 12138662"/>
              <a:gd name="connsiteY124" fmla="*/ 3492584 h 4173140"/>
              <a:gd name="connsiteX125" fmla="*/ 9549712 w 12138662"/>
              <a:gd name="connsiteY125" fmla="*/ 3483910 h 4173140"/>
              <a:gd name="connsiteX126" fmla="*/ 9796015 w 12138662"/>
              <a:gd name="connsiteY126" fmla="*/ 3669477 h 4173140"/>
              <a:gd name="connsiteX127" fmla="*/ 9791855 w 12138662"/>
              <a:gd name="connsiteY127" fmla="*/ 3984462 h 4173140"/>
              <a:gd name="connsiteX128" fmla="*/ 9688874 w 12138662"/>
              <a:gd name="connsiteY128" fmla="*/ 3984462 h 4173140"/>
              <a:gd name="connsiteX129" fmla="*/ 9688874 w 12138662"/>
              <a:gd name="connsiteY129" fmla="*/ 3841179 h 4173140"/>
              <a:gd name="connsiteX130" fmla="*/ 9517873 w 12138662"/>
              <a:gd name="connsiteY130" fmla="*/ 3992169 h 4173140"/>
              <a:gd name="connsiteX131" fmla="*/ 9346872 w 12138662"/>
              <a:gd name="connsiteY131" fmla="*/ 3841179 h 4173140"/>
              <a:gd name="connsiteX132" fmla="*/ 9346873 w 12138662"/>
              <a:gd name="connsiteY132" fmla="*/ 3841179 h 4173140"/>
              <a:gd name="connsiteX133" fmla="*/ 9517874 w 12138662"/>
              <a:gd name="connsiteY133" fmla="*/ 3690189 h 4173140"/>
              <a:gd name="connsiteX134" fmla="*/ 9688874 w 12138662"/>
              <a:gd name="connsiteY134" fmla="*/ 3690189 h 4173140"/>
              <a:gd name="connsiteX135" fmla="*/ 9453130 w 12138662"/>
              <a:gd name="connsiteY135" fmla="*/ 3653134 h 4173140"/>
              <a:gd name="connsiteX136" fmla="*/ 9365611 w 12138662"/>
              <a:gd name="connsiteY136" fmla="*/ 3626334 h 4173140"/>
              <a:gd name="connsiteX137" fmla="*/ 9549712 w 12138662"/>
              <a:gd name="connsiteY137" fmla="*/ 3483910 h 4173140"/>
              <a:gd name="connsiteX138" fmla="*/ 5000914 w 12138662"/>
              <a:gd name="connsiteY138" fmla="*/ 3483910 h 4173140"/>
              <a:gd name="connsiteX139" fmla="*/ 5247217 w 12138662"/>
              <a:gd name="connsiteY139" fmla="*/ 3669477 h 4173140"/>
              <a:gd name="connsiteX140" fmla="*/ 5243057 w 12138662"/>
              <a:gd name="connsiteY140" fmla="*/ 3984462 h 4173140"/>
              <a:gd name="connsiteX141" fmla="*/ 5140076 w 12138662"/>
              <a:gd name="connsiteY141" fmla="*/ 3984462 h 4173140"/>
              <a:gd name="connsiteX142" fmla="*/ 5140076 w 12138662"/>
              <a:gd name="connsiteY142" fmla="*/ 3841179 h 4173140"/>
              <a:gd name="connsiteX143" fmla="*/ 4969075 w 12138662"/>
              <a:gd name="connsiteY143" fmla="*/ 3992169 h 4173140"/>
              <a:gd name="connsiteX144" fmla="*/ 4798074 w 12138662"/>
              <a:gd name="connsiteY144" fmla="*/ 3841179 h 4173140"/>
              <a:gd name="connsiteX145" fmla="*/ 4798075 w 12138662"/>
              <a:gd name="connsiteY145" fmla="*/ 3841179 h 4173140"/>
              <a:gd name="connsiteX146" fmla="*/ 4969076 w 12138662"/>
              <a:gd name="connsiteY146" fmla="*/ 3690189 h 4173140"/>
              <a:gd name="connsiteX147" fmla="*/ 5140076 w 12138662"/>
              <a:gd name="connsiteY147" fmla="*/ 3690189 h 4173140"/>
              <a:gd name="connsiteX148" fmla="*/ 4904332 w 12138662"/>
              <a:gd name="connsiteY148" fmla="*/ 3653134 h 4173140"/>
              <a:gd name="connsiteX149" fmla="*/ 4816813 w 12138662"/>
              <a:gd name="connsiteY149" fmla="*/ 3626334 h 4173140"/>
              <a:gd name="connsiteX150" fmla="*/ 5000914 w 12138662"/>
              <a:gd name="connsiteY150" fmla="*/ 3483910 h 4173140"/>
              <a:gd name="connsiteX151" fmla="*/ 7284352 w 12138662"/>
              <a:gd name="connsiteY151" fmla="*/ 3403232 h 4173140"/>
              <a:gd name="connsiteX152" fmla="*/ 7279996 w 12138662"/>
              <a:gd name="connsiteY152" fmla="*/ 3474177 h 4173140"/>
              <a:gd name="connsiteX153" fmla="*/ 7224170 w 12138662"/>
              <a:gd name="connsiteY153" fmla="*/ 3501300 h 4173140"/>
              <a:gd name="connsiteX154" fmla="*/ 7207008 w 12138662"/>
              <a:gd name="connsiteY154" fmla="*/ 3555359 h 4173140"/>
              <a:gd name="connsiteX155" fmla="*/ 7203349 w 12138662"/>
              <a:gd name="connsiteY155" fmla="*/ 3555359 h 4173140"/>
              <a:gd name="connsiteX156" fmla="*/ 7220385 w 12138662"/>
              <a:gd name="connsiteY156" fmla="*/ 3575618 h 4173140"/>
              <a:gd name="connsiteX157" fmla="*/ 7235414 w 12138662"/>
              <a:gd name="connsiteY157" fmla="*/ 3635300 h 4173140"/>
              <a:gd name="connsiteX158" fmla="*/ 7044168 w 12138662"/>
              <a:gd name="connsiteY158" fmla="*/ 3788629 h 4173140"/>
              <a:gd name="connsiteX159" fmla="*/ 6969727 w 12138662"/>
              <a:gd name="connsiteY159" fmla="*/ 3776580 h 4173140"/>
              <a:gd name="connsiteX160" fmla="*/ 6972701 w 12138662"/>
              <a:gd name="connsiteY160" fmla="*/ 3878532 h 4173140"/>
              <a:gd name="connsiteX161" fmla="*/ 7064126 w 12138662"/>
              <a:gd name="connsiteY161" fmla="*/ 3866482 h 4173140"/>
              <a:gd name="connsiteX162" fmla="*/ 7299005 w 12138662"/>
              <a:gd name="connsiteY162" fmla="*/ 4019811 h 4173140"/>
              <a:gd name="connsiteX163" fmla="*/ 7064126 w 12138662"/>
              <a:gd name="connsiteY163" fmla="*/ 4173140 h 4173140"/>
              <a:gd name="connsiteX164" fmla="*/ 6829247 w 12138662"/>
              <a:gd name="connsiteY164" fmla="*/ 4019811 h 4173140"/>
              <a:gd name="connsiteX165" fmla="*/ 6869361 w 12138662"/>
              <a:gd name="connsiteY165" fmla="*/ 3934084 h 4173140"/>
              <a:gd name="connsiteX166" fmla="*/ 6881952 w 12138662"/>
              <a:gd name="connsiteY166" fmla="*/ 3924122 h 4173140"/>
              <a:gd name="connsiteX167" fmla="*/ 6867964 w 12138662"/>
              <a:gd name="connsiteY167" fmla="*/ 3914293 h 4173140"/>
              <a:gd name="connsiteX168" fmla="*/ 6846696 w 12138662"/>
              <a:gd name="connsiteY168" fmla="*/ 3888836 h 4173140"/>
              <a:gd name="connsiteX169" fmla="*/ 6856676 w 12138662"/>
              <a:gd name="connsiteY169" fmla="*/ 3755158 h 4173140"/>
              <a:gd name="connsiteX170" fmla="*/ 6895546 w 12138662"/>
              <a:gd name="connsiteY170" fmla="*/ 3727796 h 4173140"/>
              <a:gd name="connsiteX171" fmla="*/ 6867951 w 12138662"/>
              <a:gd name="connsiteY171" fmla="*/ 3694983 h 4173140"/>
              <a:gd name="connsiteX172" fmla="*/ 6852922 w 12138662"/>
              <a:gd name="connsiteY172" fmla="*/ 3635300 h 4173140"/>
              <a:gd name="connsiteX173" fmla="*/ 7044168 w 12138662"/>
              <a:gd name="connsiteY173" fmla="*/ 3481971 h 4173140"/>
              <a:gd name="connsiteX174" fmla="*/ 7118610 w 12138662"/>
              <a:gd name="connsiteY174" fmla="*/ 3494021 h 4173140"/>
              <a:gd name="connsiteX175" fmla="*/ 7144369 w 12138662"/>
              <a:gd name="connsiteY175" fmla="*/ 3507945 h 4173140"/>
              <a:gd name="connsiteX176" fmla="*/ 7146121 w 12138662"/>
              <a:gd name="connsiteY176" fmla="*/ 3498091 h 4173140"/>
              <a:gd name="connsiteX177" fmla="*/ 7175179 w 12138662"/>
              <a:gd name="connsiteY177" fmla="*/ 3449208 h 4173140"/>
              <a:gd name="connsiteX178" fmla="*/ 7284352 w 12138662"/>
              <a:gd name="connsiteY178" fmla="*/ 3403232 h 4173140"/>
              <a:gd name="connsiteX179" fmla="*/ 7938194 w 12138662"/>
              <a:gd name="connsiteY179" fmla="*/ 3345069 h 4173140"/>
              <a:gd name="connsiteX180" fmla="*/ 8405751 w 12138662"/>
              <a:gd name="connsiteY180" fmla="*/ 3345069 h 4173140"/>
              <a:gd name="connsiteX181" fmla="*/ 8405751 w 12138662"/>
              <a:gd name="connsiteY181" fmla="*/ 3428728 h 4173140"/>
              <a:gd name="connsiteX182" fmla="*/ 8218642 w 12138662"/>
              <a:gd name="connsiteY182" fmla="*/ 3428728 h 4173140"/>
              <a:gd name="connsiteX183" fmla="*/ 8218642 w 12138662"/>
              <a:gd name="connsiteY183" fmla="*/ 3993082 h 4173140"/>
              <a:gd name="connsiteX184" fmla="*/ 8115661 w 12138662"/>
              <a:gd name="connsiteY184" fmla="*/ 3993082 h 4173140"/>
              <a:gd name="connsiteX185" fmla="*/ 8115661 w 12138662"/>
              <a:gd name="connsiteY185" fmla="*/ 3428728 h 4173140"/>
              <a:gd name="connsiteX186" fmla="*/ 7938194 w 12138662"/>
              <a:gd name="connsiteY186" fmla="*/ 3428728 h 4173140"/>
              <a:gd name="connsiteX187" fmla="*/ 8809147 w 12138662"/>
              <a:gd name="connsiteY187" fmla="*/ 3345064 h 4173140"/>
              <a:gd name="connsiteX188" fmla="*/ 8912128 w 12138662"/>
              <a:gd name="connsiteY188" fmla="*/ 3345064 h 4173140"/>
              <a:gd name="connsiteX189" fmla="*/ 8912128 w 12138662"/>
              <a:gd name="connsiteY189" fmla="*/ 3563954 h 4173140"/>
              <a:gd name="connsiteX190" fmla="*/ 9205161 w 12138662"/>
              <a:gd name="connsiteY190" fmla="*/ 3592122 h 4173140"/>
              <a:gd name="connsiteX191" fmla="*/ 9206942 w 12138662"/>
              <a:gd name="connsiteY191" fmla="*/ 3994880 h 4173140"/>
              <a:gd name="connsiteX192" fmla="*/ 9103961 w 12138662"/>
              <a:gd name="connsiteY192" fmla="*/ 3994880 h 4173140"/>
              <a:gd name="connsiteX193" fmla="*/ 9103961 w 12138662"/>
              <a:gd name="connsiteY193" fmla="*/ 3686425 h 4173140"/>
              <a:gd name="connsiteX194" fmla="*/ 8912128 w 12138662"/>
              <a:gd name="connsiteY194" fmla="*/ 3686425 h 4173140"/>
              <a:gd name="connsiteX195" fmla="*/ 8912128 w 12138662"/>
              <a:gd name="connsiteY195" fmla="*/ 3993079 h 4173140"/>
              <a:gd name="connsiteX196" fmla="*/ 8809147 w 12138662"/>
              <a:gd name="connsiteY196" fmla="*/ 3993079 h 4173140"/>
              <a:gd name="connsiteX197" fmla="*/ 7707333 w 12138662"/>
              <a:gd name="connsiteY197" fmla="*/ 3336447 h 4173140"/>
              <a:gd name="connsiteX198" fmla="*/ 7810314 w 12138662"/>
              <a:gd name="connsiteY198" fmla="*/ 3336447 h 4173140"/>
              <a:gd name="connsiteX199" fmla="*/ 7810314 w 12138662"/>
              <a:gd name="connsiteY199" fmla="*/ 3984462 h 4173140"/>
              <a:gd name="connsiteX200" fmla="*/ 7707333 w 12138662"/>
              <a:gd name="connsiteY200" fmla="*/ 3984462 h 4173140"/>
              <a:gd name="connsiteX201" fmla="*/ 5992224 w 12138662"/>
              <a:gd name="connsiteY201" fmla="*/ 3335706 h 4173140"/>
              <a:gd name="connsiteX202" fmla="*/ 6095205 w 12138662"/>
              <a:gd name="connsiteY202" fmla="*/ 3335706 h 4173140"/>
              <a:gd name="connsiteX203" fmla="*/ 6095205 w 12138662"/>
              <a:gd name="connsiteY203" fmla="*/ 3449728 h 4173140"/>
              <a:gd name="connsiteX204" fmla="*/ 5992224 w 12138662"/>
              <a:gd name="connsiteY204" fmla="*/ 3449728 h 4173140"/>
              <a:gd name="connsiteX205" fmla="*/ 5418058 w 12138662"/>
              <a:gd name="connsiteY205" fmla="*/ 3335704 h 4173140"/>
              <a:gd name="connsiteX206" fmla="*/ 5533429 w 12138662"/>
              <a:gd name="connsiteY206" fmla="*/ 3335704 h 4173140"/>
              <a:gd name="connsiteX207" fmla="*/ 5533429 w 12138662"/>
              <a:gd name="connsiteY207" fmla="*/ 3718965 h 4173140"/>
              <a:gd name="connsiteX208" fmla="*/ 5735073 w 12138662"/>
              <a:gd name="connsiteY208" fmla="*/ 3517321 h 4173140"/>
              <a:gd name="connsiteX209" fmla="*/ 5854839 w 12138662"/>
              <a:gd name="connsiteY209" fmla="*/ 3517321 h 4173140"/>
              <a:gd name="connsiteX210" fmla="*/ 5694530 w 12138662"/>
              <a:gd name="connsiteY210" fmla="*/ 3677631 h 4173140"/>
              <a:gd name="connsiteX211" fmla="*/ 5866433 w 12138662"/>
              <a:gd name="connsiteY211" fmla="*/ 3984462 h 4173140"/>
              <a:gd name="connsiteX212" fmla="*/ 5767147 w 12138662"/>
              <a:gd name="connsiteY212" fmla="*/ 3984462 h 4173140"/>
              <a:gd name="connsiteX213" fmla="*/ 5670814 w 12138662"/>
              <a:gd name="connsiteY213" fmla="*/ 3812518 h 4173140"/>
              <a:gd name="connsiteX214" fmla="*/ 5670814 w 12138662"/>
              <a:gd name="connsiteY214" fmla="*/ 3701346 h 4173140"/>
              <a:gd name="connsiteX215" fmla="*/ 5533429 w 12138662"/>
              <a:gd name="connsiteY215" fmla="*/ 3838731 h 4173140"/>
              <a:gd name="connsiteX216" fmla="*/ 5533429 w 12138662"/>
              <a:gd name="connsiteY216" fmla="*/ 3993080 h 4173140"/>
              <a:gd name="connsiteX217" fmla="*/ 5418058 w 12138662"/>
              <a:gd name="connsiteY217" fmla="*/ 3993080 h 4173140"/>
              <a:gd name="connsiteX218" fmla="*/ 10827056 w 12138662"/>
              <a:gd name="connsiteY218" fmla="*/ 312524 h 4173140"/>
              <a:gd name="connsiteX219" fmla="*/ 11045966 w 12138662"/>
              <a:gd name="connsiteY219" fmla="*/ 315639 h 4173140"/>
              <a:gd name="connsiteX220" fmla="*/ 12011392 w 12138662"/>
              <a:gd name="connsiteY220" fmla="*/ 1077865 h 4173140"/>
              <a:gd name="connsiteX221" fmla="*/ 12011391 w 12138662"/>
              <a:gd name="connsiteY221" fmla="*/ 1077865 h 4173140"/>
              <a:gd name="connsiteX222" fmla="*/ 12009251 w 12138662"/>
              <a:gd name="connsiteY222" fmla="*/ 1099092 h 4173140"/>
              <a:gd name="connsiteX223" fmla="*/ 11177673 w 12138662"/>
              <a:gd name="connsiteY223" fmla="*/ 1099092 h 4173140"/>
              <a:gd name="connsiteX224" fmla="*/ 11177673 w 12138662"/>
              <a:gd name="connsiteY224" fmla="*/ 1025440 h 4173140"/>
              <a:gd name="connsiteX225" fmla="*/ 10868103 w 12138662"/>
              <a:gd name="connsiteY225" fmla="*/ 826282 h 4173140"/>
              <a:gd name="connsiteX226" fmla="*/ 10558535 w 12138662"/>
              <a:gd name="connsiteY226" fmla="*/ 1025440 h 4173140"/>
              <a:gd name="connsiteX227" fmla="*/ 10868103 w 12138662"/>
              <a:gd name="connsiteY227" fmla="*/ 1224599 h 4173140"/>
              <a:gd name="connsiteX228" fmla="*/ 12138249 w 12138662"/>
              <a:gd name="connsiteY228" fmla="*/ 2045080 h 4173140"/>
              <a:gd name="connsiteX229" fmla="*/ 11313270 w 12138662"/>
              <a:gd name="connsiteY229" fmla="*/ 2887988 h 4173140"/>
              <a:gd name="connsiteX230" fmla="*/ 10488968 w 12138662"/>
              <a:gd name="connsiteY230" fmla="*/ 2887988 h 4173140"/>
              <a:gd name="connsiteX231" fmla="*/ 9726742 w 12138662"/>
              <a:gd name="connsiteY231" fmla="*/ 2125762 h 4173140"/>
              <a:gd name="connsiteX232" fmla="*/ 9726743 w 12138662"/>
              <a:gd name="connsiteY232" fmla="*/ 2125762 h 4173140"/>
              <a:gd name="connsiteX233" fmla="*/ 9728883 w 12138662"/>
              <a:gd name="connsiteY233" fmla="*/ 2104535 h 4173140"/>
              <a:gd name="connsiteX234" fmla="*/ 10560461 w 12138662"/>
              <a:gd name="connsiteY234" fmla="*/ 2104535 h 4173140"/>
              <a:gd name="connsiteX235" fmla="*/ 10560461 w 12138662"/>
              <a:gd name="connsiteY235" fmla="*/ 2178187 h 4173140"/>
              <a:gd name="connsiteX236" fmla="*/ 10870031 w 12138662"/>
              <a:gd name="connsiteY236" fmla="*/ 2377345 h 4173140"/>
              <a:gd name="connsiteX237" fmla="*/ 11179599 w 12138662"/>
              <a:gd name="connsiteY237" fmla="*/ 2178187 h 4173140"/>
              <a:gd name="connsiteX238" fmla="*/ 10870031 w 12138662"/>
              <a:gd name="connsiteY238" fmla="*/ 1979028 h 4173140"/>
              <a:gd name="connsiteX239" fmla="*/ 9848509 w 12138662"/>
              <a:gd name="connsiteY239" fmla="*/ 1576684 h 4173140"/>
              <a:gd name="connsiteX240" fmla="*/ 9678124 w 12138662"/>
              <a:gd name="connsiteY240" fmla="*/ 1231479 h 4173140"/>
              <a:gd name="connsiteX241" fmla="*/ 9662638 w 12138662"/>
              <a:gd name="connsiteY241" fmla="*/ 1077865 h 4173140"/>
              <a:gd name="connsiteX242" fmla="*/ 9678124 w 12138662"/>
              <a:gd name="connsiteY242" fmla="*/ 924250 h 4173140"/>
              <a:gd name="connsiteX243" fmla="*/ 10424864 w 12138662"/>
              <a:gd name="connsiteY243" fmla="*/ 315639 h 4173140"/>
              <a:gd name="connsiteX244" fmla="*/ 5616768 w 12138662"/>
              <a:gd name="connsiteY244" fmla="*/ 290998 h 4173140"/>
              <a:gd name="connsiteX245" fmla="*/ 6562563 w 12138662"/>
              <a:gd name="connsiteY245" fmla="*/ 1147139 h 4173140"/>
              <a:gd name="connsiteX246" fmla="*/ 6562563 w 12138662"/>
              <a:gd name="connsiteY246" fmla="*/ 2887988 h 4173140"/>
              <a:gd name="connsiteX247" fmla="*/ 5596793 w 12138662"/>
              <a:gd name="connsiteY247" fmla="*/ 2887988 h 4173140"/>
              <a:gd name="connsiteX248" fmla="*/ 5596793 w 12138662"/>
              <a:gd name="connsiteY248" fmla="*/ 1558105 h 4173140"/>
              <a:gd name="connsiteX249" fmla="*/ 4928973 w 12138662"/>
              <a:gd name="connsiteY249" fmla="*/ 1558105 h 4173140"/>
              <a:gd name="connsiteX250" fmla="*/ 4928973 w 12138662"/>
              <a:gd name="connsiteY250" fmla="*/ 2887989 h 4173140"/>
              <a:gd name="connsiteX251" fmla="*/ 3963204 w 12138662"/>
              <a:gd name="connsiteY251" fmla="*/ 2887989 h 4173140"/>
              <a:gd name="connsiteX252" fmla="*/ 3963204 w 12138662"/>
              <a:gd name="connsiteY252" fmla="*/ 314807 h 4173140"/>
              <a:gd name="connsiteX253" fmla="*/ 4928973 w 12138662"/>
              <a:gd name="connsiteY253" fmla="*/ 314807 h 4173140"/>
              <a:gd name="connsiteX254" fmla="*/ 4928973 w 12138662"/>
              <a:gd name="connsiteY254" fmla="*/ 838914 h 4173140"/>
              <a:gd name="connsiteX255" fmla="*/ 5616768 w 12138662"/>
              <a:gd name="connsiteY255" fmla="*/ 290998 h 4173140"/>
              <a:gd name="connsiteX256" fmla="*/ 8081734 w 12138662"/>
              <a:gd name="connsiteY256" fmla="*/ 288746 h 4173140"/>
              <a:gd name="connsiteX257" fmla="*/ 9363921 w 12138662"/>
              <a:gd name="connsiteY257" fmla="*/ 1326449 h 4173140"/>
              <a:gd name="connsiteX258" fmla="*/ 9364801 w 12138662"/>
              <a:gd name="connsiteY258" fmla="*/ 1332176 h 4173140"/>
              <a:gd name="connsiteX259" fmla="*/ 8467573 w 12138662"/>
              <a:gd name="connsiteY259" fmla="*/ 1332176 h 4173140"/>
              <a:gd name="connsiteX260" fmla="*/ 8460821 w 12138662"/>
              <a:gd name="connsiteY260" fmla="*/ 1268827 h 4173140"/>
              <a:gd name="connsiteX261" fmla="*/ 8091101 w 12138662"/>
              <a:gd name="connsiteY261" fmla="*/ 983804 h 4173140"/>
              <a:gd name="connsiteX262" fmla="*/ 7713711 w 12138662"/>
              <a:gd name="connsiteY262" fmla="*/ 1340768 h 4173140"/>
              <a:gd name="connsiteX263" fmla="*/ 7713711 w 12138662"/>
              <a:gd name="connsiteY263" fmla="*/ 1502800 h 4173140"/>
              <a:gd name="connsiteX264" fmla="*/ 7711923 w 12138662"/>
              <a:gd name="connsiteY264" fmla="*/ 1502800 h 4173140"/>
              <a:gd name="connsiteX265" fmla="*/ 7711923 w 12138662"/>
              <a:gd name="connsiteY265" fmla="*/ 1859763 h 4173140"/>
              <a:gd name="connsiteX266" fmla="*/ 8089312 w 12138662"/>
              <a:gd name="connsiteY266" fmla="*/ 2216727 h 4173140"/>
              <a:gd name="connsiteX267" fmla="*/ 8459033 w 12138662"/>
              <a:gd name="connsiteY267" fmla="*/ 1931704 h 4173140"/>
              <a:gd name="connsiteX268" fmla="*/ 8463692 w 12138662"/>
              <a:gd name="connsiteY268" fmla="*/ 1887988 h 4173140"/>
              <a:gd name="connsiteX269" fmla="*/ 9354158 w 12138662"/>
              <a:gd name="connsiteY269" fmla="*/ 1887988 h 4173140"/>
              <a:gd name="connsiteX270" fmla="*/ 9331671 w 12138662"/>
              <a:gd name="connsiteY270" fmla="*/ 1974835 h 4173140"/>
              <a:gd name="connsiteX271" fmla="*/ 8081734 w 12138662"/>
              <a:gd name="connsiteY271" fmla="*/ 2887989 h 4173140"/>
              <a:gd name="connsiteX272" fmla="*/ 6772956 w 12138662"/>
              <a:gd name="connsiteY272" fmla="*/ 1588368 h 4173140"/>
              <a:gd name="connsiteX273" fmla="*/ 8081734 w 12138662"/>
              <a:gd name="connsiteY273" fmla="*/ 288746 h 4173140"/>
              <a:gd name="connsiteX274" fmla="*/ 2854740 w 12138662"/>
              <a:gd name="connsiteY274" fmla="*/ 57041 h 4173140"/>
              <a:gd name="connsiteX275" fmla="*/ 3043976 w 12138662"/>
              <a:gd name="connsiteY275" fmla="*/ 225737 h 4173140"/>
              <a:gd name="connsiteX276" fmla="*/ 3182612 w 12138662"/>
              <a:gd name="connsiteY276" fmla="*/ 618275 h 4173140"/>
              <a:gd name="connsiteX277" fmla="*/ 3182612 w 12138662"/>
              <a:gd name="connsiteY277" fmla="*/ 3193981 h 4173140"/>
              <a:gd name="connsiteX278" fmla="*/ 582846 w 12138662"/>
              <a:gd name="connsiteY278" fmla="*/ 3193981 h 4173140"/>
              <a:gd name="connsiteX279" fmla="*/ 2808645 w 12138662"/>
              <a:gd name="connsiteY279" fmla="*/ 60445 h 4173140"/>
              <a:gd name="connsiteX280" fmla="*/ 2854740 w 12138662"/>
              <a:gd name="connsiteY280" fmla="*/ 57041 h 4173140"/>
              <a:gd name="connsiteX281" fmla="*/ 0 w 12138662"/>
              <a:gd name="connsiteY281" fmla="*/ 0 h 4173140"/>
              <a:gd name="connsiteX282" fmla="*/ 2536896 w 12138662"/>
              <a:gd name="connsiteY282" fmla="*/ 0 h 4173140"/>
              <a:gd name="connsiteX283" fmla="*/ 177523 w 12138662"/>
              <a:gd name="connsiteY283" fmla="*/ 3018007 h 4173140"/>
              <a:gd name="connsiteX284" fmla="*/ 99978 w 12138662"/>
              <a:gd name="connsiteY284" fmla="*/ 2963230 h 4173140"/>
              <a:gd name="connsiteX285" fmla="*/ 99978 w 12138662"/>
              <a:gd name="connsiteY285" fmla="*/ 2959228 h 4173140"/>
              <a:gd name="connsiteX286" fmla="*/ 131118 w 12138662"/>
              <a:gd name="connsiteY286" fmla="*/ 2962367 h 4173140"/>
              <a:gd name="connsiteX287" fmla="*/ 370911 w 12138662"/>
              <a:gd name="connsiteY287" fmla="*/ 2722574 h 4173140"/>
              <a:gd name="connsiteX288" fmla="*/ 131118 w 12138662"/>
              <a:gd name="connsiteY288" fmla="*/ 2482781 h 4173140"/>
              <a:gd name="connsiteX289" fmla="*/ 37780 w 12138662"/>
              <a:gd name="connsiteY289" fmla="*/ 2501625 h 4173140"/>
              <a:gd name="connsiteX290" fmla="*/ 0 w 12138662"/>
              <a:gd name="connsiteY290" fmla="*/ 2527097 h 417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12138662" h="4173140">
                <a:moveTo>
                  <a:pt x="7062266" y="3944779"/>
                </a:moveTo>
                <a:cubicBezTo>
                  <a:pt x="6985452" y="3944779"/>
                  <a:pt x="6923182" y="3978372"/>
                  <a:pt x="6923182" y="4019810"/>
                </a:cubicBezTo>
                <a:cubicBezTo>
                  <a:pt x="6923182" y="4061248"/>
                  <a:pt x="6985452" y="4094841"/>
                  <a:pt x="7062266" y="4094841"/>
                </a:cubicBezTo>
                <a:cubicBezTo>
                  <a:pt x="7139080" y="4094841"/>
                  <a:pt x="7201350" y="4061248"/>
                  <a:pt x="7201350" y="4019810"/>
                </a:cubicBezTo>
                <a:cubicBezTo>
                  <a:pt x="7201350" y="3978372"/>
                  <a:pt x="7139080" y="3944779"/>
                  <a:pt x="7062266" y="3944779"/>
                </a:cubicBezTo>
                <a:close/>
                <a:moveTo>
                  <a:pt x="9567635" y="3738427"/>
                </a:moveTo>
                <a:cubicBezTo>
                  <a:pt x="9509094" y="3738427"/>
                  <a:pt x="9461637" y="3780330"/>
                  <a:pt x="9461637" y="3832021"/>
                </a:cubicBezTo>
                <a:lnTo>
                  <a:pt x="9461636" y="3832021"/>
                </a:lnTo>
                <a:cubicBezTo>
                  <a:pt x="9461636" y="3883712"/>
                  <a:pt x="9509093" y="3925615"/>
                  <a:pt x="9567634" y="3925615"/>
                </a:cubicBezTo>
                <a:cubicBezTo>
                  <a:pt x="9626175" y="3925615"/>
                  <a:pt x="9673632" y="3883712"/>
                  <a:pt x="9673632" y="3832021"/>
                </a:cubicBezTo>
                <a:lnTo>
                  <a:pt x="9673632" y="3738427"/>
                </a:lnTo>
                <a:close/>
                <a:moveTo>
                  <a:pt x="5018837" y="3738427"/>
                </a:moveTo>
                <a:cubicBezTo>
                  <a:pt x="4960296" y="3738427"/>
                  <a:pt x="4912839" y="3780330"/>
                  <a:pt x="4912839" y="3832021"/>
                </a:cubicBezTo>
                <a:lnTo>
                  <a:pt x="4912838" y="3832021"/>
                </a:lnTo>
                <a:cubicBezTo>
                  <a:pt x="4912838" y="3883712"/>
                  <a:pt x="4960295" y="3925615"/>
                  <a:pt x="5018836" y="3925615"/>
                </a:cubicBezTo>
                <a:cubicBezTo>
                  <a:pt x="5077377" y="3925615"/>
                  <a:pt x="5124834" y="3883712"/>
                  <a:pt x="5124834" y="3832021"/>
                </a:cubicBezTo>
                <a:lnTo>
                  <a:pt x="5124834" y="3738427"/>
                </a:lnTo>
                <a:close/>
                <a:moveTo>
                  <a:pt x="10177440" y="3593458"/>
                </a:moveTo>
                <a:cubicBezTo>
                  <a:pt x="10115487" y="3593458"/>
                  <a:pt x="10065265" y="3661905"/>
                  <a:pt x="10065265" y="3746339"/>
                </a:cubicBezTo>
                <a:cubicBezTo>
                  <a:pt x="10065265" y="3830773"/>
                  <a:pt x="10115487" y="3899220"/>
                  <a:pt x="10177440" y="3899220"/>
                </a:cubicBezTo>
                <a:cubicBezTo>
                  <a:pt x="10239393" y="3899220"/>
                  <a:pt x="10289615" y="3830773"/>
                  <a:pt x="10289615" y="3746339"/>
                </a:cubicBezTo>
                <a:cubicBezTo>
                  <a:pt x="10289615" y="3661905"/>
                  <a:pt x="10239393" y="3593458"/>
                  <a:pt x="10177440" y="3593458"/>
                </a:cubicBezTo>
                <a:close/>
                <a:moveTo>
                  <a:pt x="10750595" y="3589486"/>
                </a:moveTo>
                <a:cubicBezTo>
                  <a:pt x="10688642" y="3589486"/>
                  <a:pt x="10638420" y="3657933"/>
                  <a:pt x="10638420" y="3742367"/>
                </a:cubicBezTo>
                <a:cubicBezTo>
                  <a:pt x="10638420" y="3826801"/>
                  <a:pt x="10688642" y="3895248"/>
                  <a:pt x="10750595" y="3895248"/>
                </a:cubicBezTo>
                <a:cubicBezTo>
                  <a:pt x="10812548" y="3895248"/>
                  <a:pt x="10862770" y="3826801"/>
                  <a:pt x="10862770" y="3742367"/>
                </a:cubicBezTo>
                <a:cubicBezTo>
                  <a:pt x="10862770" y="3657933"/>
                  <a:pt x="10812548" y="3589486"/>
                  <a:pt x="10750595" y="3589486"/>
                </a:cubicBezTo>
                <a:close/>
                <a:moveTo>
                  <a:pt x="11308093" y="3565310"/>
                </a:moveTo>
                <a:cubicBezTo>
                  <a:pt x="11236842" y="3570888"/>
                  <a:pt x="11196927" y="3591569"/>
                  <a:pt x="11192165" y="3689454"/>
                </a:cubicBezTo>
                <a:lnTo>
                  <a:pt x="11404853" y="3687094"/>
                </a:lnTo>
                <a:lnTo>
                  <a:pt x="11405352" y="3684564"/>
                </a:lnTo>
                <a:cubicBezTo>
                  <a:pt x="11405352" y="3620017"/>
                  <a:pt x="11379344" y="3559732"/>
                  <a:pt x="11308093" y="3565310"/>
                </a:cubicBezTo>
                <a:close/>
                <a:moveTo>
                  <a:pt x="7043448" y="3561509"/>
                </a:moveTo>
                <a:cubicBezTo>
                  <a:pt x="6996766" y="3561509"/>
                  <a:pt x="6958922" y="3595102"/>
                  <a:pt x="6958922" y="3636540"/>
                </a:cubicBezTo>
                <a:cubicBezTo>
                  <a:pt x="6958922" y="3677978"/>
                  <a:pt x="6996766" y="3711571"/>
                  <a:pt x="7043448" y="3711571"/>
                </a:cubicBezTo>
                <a:cubicBezTo>
                  <a:pt x="7090130" y="3711571"/>
                  <a:pt x="7127974" y="3677978"/>
                  <a:pt x="7127974" y="3636540"/>
                </a:cubicBezTo>
                <a:cubicBezTo>
                  <a:pt x="7127974" y="3595102"/>
                  <a:pt x="7090130" y="3561509"/>
                  <a:pt x="7043448" y="3561509"/>
                </a:cubicBezTo>
                <a:close/>
                <a:moveTo>
                  <a:pt x="5992224" y="3517321"/>
                </a:moveTo>
                <a:lnTo>
                  <a:pt x="6095205" y="3517321"/>
                </a:lnTo>
                <a:lnTo>
                  <a:pt x="6095205" y="3984462"/>
                </a:lnTo>
                <a:lnTo>
                  <a:pt x="5992224" y="3984462"/>
                </a:lnTo>
                <a:close/>
                <a:moveTo>
                  <a:pt x="10200413" y="3501874"/>
                </a:moveTo>
                <a:cubicBezTo>
                  <a:pt x="10223842" y="3501543"/>
                  <a:pt x="10247357" y="3505342"/>
                  <a:pt x="10270094" y="3513591"/>
                </a:cubicBezTo>
                <a:cubicBezTo>
                  <a:pt x="10358744" y="3545751"/>
                  <a:pt x="10415734" y="3638397"/>
                  <a:pt x="10411957" y="3744210"/>
                </a:cubicBezTo>
                <a:cubicBezTo>
                  <a:pt x="10408552" y="3839652"/>
                  <a:pt x="10356216" y="3927825"/>
                  <a:pt x="10277408" y="3970889"/>
                </a:cubicBezTo>
                <a:cubicBezTo>
                  <a:pt x="10230124" y="3996729"/>
                  <a:pt x="10178952" y="4003364"/>
                  <a:pt x="10131896" y="3992625"/>
                </a:cubicBezTo>
                <a:lnTo>
                  <a:pt x="10075090" y="3967929"/>
                </a:lnTo>
                <a:lnTo>
                  <a:pt x="10075091" y="4141523"/>
                </a:lnTo>
                <a:lnTo>
                  <a:pt x="9972110" y="4141522"/>
                </a:lnTo>
                <a:lnTo>
                  <a:pt x="9972110" y="3506902"/>
                </a:lnTo>
                <a:lnTo>
                  <a:pt x="10075091" y="3506903"/>
                </a:lnTo>
                <a:lnTo>
                  <a:pt x="10075091" y="3546733"/>
                </a:lnTo>
                <a:lnTo>
                  <a:pt x="10131242" y="3514945"/>
                </a:lnTo>
                <a:cubicBezTo>
                  <a:pt x="10153641" y="3506668"/>
                  <a:pt x="10176985" y="3502206"/>
                  <a:pt x="10200413" y="3501874"/>
                </a:cubicBezTo>
                <a:close/>
                <a:moveTo>
                  <a:pt x="10773568" y="3497902"/>
                </a:moveTo>
                <a:cubicBezTo>
                  <a:pt x="10796997" y="3497571"/>
                  <a:pt x="10820512" y="3501370"/>
                  <a:pt x="10843249" y="3509619"/>
                </a:cubicBezTo>
                <a:cubicBezTo>
                  <a:pt x="10931899" y="3541779"/>
                  <a:pt x="10988889" y="3634425"/>
                  <a:pt x="10985112" y="3740238"/>
                </a:cubicBezTo>
                <a:cubicBezTo>
                  <a:pt x="10981707" y="3835680"/>
                  <a:pt x="10929371" y="3923853"/>
                  <a:pt x="10850563" y="3966917"/>
                </a:cubicBezTo>
                <a:cubicBezTo>
                  <a:pt x="10803279" y="3992757"/>
                  <a:pt x="10752107" y="3999392"/>
                  <a:pt x="10705051" y="3988653"/>
                </a:cubicBezTo>
                <a:lnTo>
                  <a:pt x="10648245" y="3963957"/>
                </a:lnTo>
                <a:lnTo>
                  <a:pt x="10648246" y="4137551"/>
                </a:lnTo>
                <a:lnTo>
                  <a:pt x="10545265" y="4137550"/>
                </a:lnTo>
                <a:lnTo>
                  <a:pt x="10545265" y="3502930"/>
                </a:lnTo>
                <a:lnTo>
                  <a:pt x="10648246" y="3502931"/>
                </a:lnTo>
                <a:lnTo>
                  <a:pt x="10648246" y="3542761"/>
                </a:lnTo>
                <a:lnTo>
                  <a:pt x="10704397" y="3510973"/>
                </a:lnTo>
                <a:cubicBezTo>
                  <a:pt x="10726796" y="3502696"/>
                  <a:pt x="10750140" y="3498234"/>
                  <a:pt x="10773568" y="3497902"/>
                </a:cubicBezTo>
                <a:close/>
                <a:moveTo>
                  <a:pt x="11298959" y="3495518"/>
                </a:moveTo>
                <a:cubicBezTo>
                  <a:pt x="11467379" y="3490628"/>
                  <a:pt x="11524226" y="3604972"/>
                  <a:pt x="11524226" y="3739990"/>
                </a:cubicBezTo>
                <a:lnTo>
                  <a:pt x="11522203" y="3761772"/>
                </a:lnTo>
                <a:lnTo>
                  <a:pt x="11188863" y="3761772"/>
                </a:lnTo>
                <a:lnTo>
                  <a:pt x="11188863" y="3809743"/>
                </a:lnTo>
                <a:lnTo>
                  <a:pt x="11190688" y="3809743"/>
                </a:lnTo>
                <a:cubicBezTo>
                  <a:pt x="11263130" y="3977034"/>
                  <a:pt x="11416253" y="3904724"/>
                  <a:pt x="11430016" y="3827523"/>
                </a:cubicBezTo>
                <a:lnTo>
                  <a:pt x="11518437" y="3866603"/>
                </a:lnTo>
                <a:cubicBezTo>
                  <a:pt x="11496594" y="3892760"/>
                  <a:pt x="11432672" y="3997235"/>
                  <a:pt x="11323408" y="4001577"/>
                </a:cubicBezTo>
                <a:cubicBezTo>
                  <a:pt x="11104420" y="4010279"/>
                  <a:pt x="11077767" y="3824333"/>
                  <a:pt x="11073693" y="3739990"/>
                </a:cubicBezTo>
                <a:cubicBezTo>
                  <a:pt x="11069618" y="3655647"/>
                  <a:pt x="11130539" y="3500408"/>
                  <a:pt x="11298959" y="3495518"/>
                </a:cubicBezTo>
                <a:close/>
                <a:moveTo>
                  <a:pt x="4527436" y="3495113"/>
                </a:moveTo>
                <a:cubicBezTo>
                  <a:pt x="4607119" y="3489204"/>
                  <a:pt x="4684968" y="3528222"/>
                  <a:pt x="4683970" y="3644253"/>
                </a:cubicBezTo>
                <a:lnTo>
                  <a:pt x="4684701" y="3993080"/>
                </a:lnTo>
                <a:lnTo>
                  <a:pt x="4561412" y="3993080"/>
                </a:lnTo>
                <a:lnTo>
                  <a:pt x="4561412" y="3640932"/>
                </a:lnTo>
                <a:cubicBezTo>
                  <a:pt x="4544709" y="3592034"/>
                  <a:pt x="4452214" y="3550470"/>
                  <a:pt x="4379277" y="3640932"/>
                </a:cubicBezTo>
                <a:lnTo>
                  <a:pt x="4379277" y="3993080"/>
                </a:lnTo>
                <a:lnTo>
                  <a:pt x="4255987" y="3993080"/>
                </a:lnTo>
                <a:lnTo>
                  <a:pt x="4255987" y="3640932"/>
                </a:lnTo>
                <a:cubicBezTo>
                  <a:pt x="4184712" y="3550470"/>
                  <a:pt x="4098771" y="3621373"/>
                  <a:pt x="4078840" y="3640932"/>
                </a:cubicBezTo>
                <a:lnTo>
                  <a:pt x="4078840" y="3993080"/>
                </a:lnTo>
                <a:lnTo>
                  <a:pt x="3955550" y="3993080"/>
                </a:lnTo>
                <a:lnTo>
                  <a:pt x="3955550" y="3510194"/>
                </a:lnTo>
                <a:lnTo>
                  <a:pt x="4078840" y="3510194"/>
                </a:lnTo>
                <a:lnTo>
                  <a:pt x="4078840" y="3551880"/>
                </a:lnTo>
                <a:cubicBezTo>
                  <a:pt x="4104069" y="3521751"/>
                  <a:pt x="4305330" y="3410941"/>
                  <a:pt x="4359898" y="3615525"/>
                </a:cubicBezTo>
                <a:cubicBezTo>
                  <a:pt x="4366234" y="3551855"/>
                  <a:pt x="4447751" y="3501021"/>
                  <a:pt x="4527436" y="3495113"/>
                </a:cubicBezTo>
                <a:close/>
                <a:moveTo>
                  <a:pt x="11958352" y="3494987"/>
                </a:moveTo>
                <a:cubicBezTo>
                  <a:pt x="12005799" y="3499275"/>
                  <a:pt x="12064544" y="3528637"/>
                  <a:pt x="12062758" y="3682680"/>
                </a:cubicBezTo>
                <a:cubicBezTo>
                  <a:pt x="12062530" y="3702311"/>
                  <a:pt x="12062694" y="3706445"/>
                  <a:pt x="12062662" y="3718328"/>
                </a:cubicBezTo>
                <a:cubicBezTo>
                  <a:pt x="12062694" y="3807039"/>
                  <a:pt x="12062726" y="3895751"/>
                  <a:pt x="12062758" y="3984462"/>
                </a:cubicBezTo>
                <a:lnTo>
                  <a:pt x="11959777" y="3984462"/>
                </a:lnTo>
                <a:lnTo>
                  <a:pt x="11959777" y="3807711"/>
                </a:lnTo>
                <a:lnTo>
                  <a:pt x="11960194" y="3612080"/>
                </a:lnTo>
                <a:cubicBezTo>
                  <a:pt x="11869513" y="3542094"/>
                  <a:pt x="11804099" y="3625771"/>
                  <a:pt x="11772880" y="3687835"/>
                </a:cubicBezTo>
                <a:lnTo>
                  <a:pt x="11772880" y="3984462"/>
                </a:lnTo>
                <a:lnTo>
                  <a:pt x="11669899" y="3984462"/>
                </a:lnTo>
                <a:lnTo>
                  <a:pt x="11669899" y="3517321"/>
                </a:lnTo>
                <a:lnTo>
                  <a:pt x="11772880" y="3517321"/>
                </a:lnTo>
                <a:lnTo>
                  <a:pt x="11772880" y="3624400"/>
                </a:lnTo>
                <a:cubicBezTo>
                  <a:pt x="11796955" y="3535016"/>
                  <a:pt x="11874754" y="3497180"/>
                  <a:pt x="11917332" y="3495367"/>
                </a:cubicBezTo>
                <a:cubicBezTo>
                  <a:pt x="11927976" y="3494914"/>
                  <a:pt x="11942537" y="3493557"/>
                  <a:pt x="11958352" y="3494987"/>
                </a:cubicBezTo>
                <a:close/>
                <a:moveTo>
                  <a:pt x="6561454" y="3492584"/>
                </a:moveTo>
                <a:cubicBezTo>
                  <a:pt x="6608901" y="3496872"/>
                  <a:pt x="6667646" y="3526234"/>
                  <a:pt x="6665859" y="3680277"/>
                </a:cubicBezTo>
                <a:cubicBezTo>
                  <a:pt x="6665631" y="3699908"/>
                  <a:pt x="6665795" y="3704042"/>
                  <a:pt x="6665763" y="3715925"/>
                </a:cubicBezTo>
                <a:cubicBezTo>
                  <a:pt x="6665795" y="3804636"/>
                  <a:pt x="6665827" y="3893348"/>
                  <a:pt x="6665859" y="3982059"/>
                </a:cubicBezTo>
                <a:lnTo>
                  <a:pt x="6562878" y="3982059"/>
                </a:lnTo>
                <a:lnTo>
                  <a:pt x="6562878" y="3805308"/>
                </a:lnTo>
                <a:lnTo>
                  <a:pt x="6563295" y="3609677"/>
                </a:lnTo>
                <a:cubicBezTo>
                  <a:pt x="6472614" y="3539691"/>
                  <a:pt x="6407200" y="3623368"/>
                  <a:pt x="6375981" y="3685432"/>
                </a:cubicBezTo>
                <a:lnTo>
                  <a:pt x="6375981" y="3982059"/>
                </a:lnTo>
                <a:lnTo>
                  <a:pt x="6273000" y="3982059"/>
                </a:lnTo>
                <a:lnTo>
                  <a:pt x="6273000" y="3514918"/>
                </a:lnTo>
                <a:lnTo>
                  <a:pt x="6375981" y="3514918"/>
                </a:lnTo>
                <a:lnTo>
                  <a:pt x="6375981" y="3621997"/>
                </a:lnTo>
                <a:cubicBezTo>
                  <a:pt x="6400056" y="3532613"/>
                  <a:pt x="6477855" y="3494777"/>
                  <a:pt x="6520433" y="3492964"/>
                </a:cubicBezTo>
                <a:cubicBezTo>
                  <a:pt x="6531078" y="3492511"/>
                  <a:pt x="6545638" y="3491154"/>
                  <a:pt x="6561454" y="3492584"/>
                </a:cubicBezTo>
                <a:close/>
                <a:moveTo>
                  <a:pt x="9549712" y="3483910"/>
                </a:moveTo>
                <a:cubicBezTo>
                  <a:pt x="9615478" y="3473273"/>
                  <a:pt x="9798230" y="3498981"/>
                  <a:pt x="9796015" y="3669477"/>
                </a:cubicBezTo>
                <a:cubicBezTo>
                  <a:pt x="9793800" y="3839973"/>
                  <a:pt x="9791553" y="3855269"/>
                  <a:pt x="9791855" y="3984462"/>
                </a:cubicBezTo>
                <a:lnTo>
                  <a:pt x="9688874" y="3984462"/>
                </a:lnTo>
                <a:lnTo>
                  <a:pt x="9688874" y="3841179"/>
                </a:lnTo>
                <a:cubicBezTo>
                  <a:pt x="9688874" y="3924568"/>
                  <a:pt x="9612314" y="3992169"/>
                  <a:pt x="9517873" y="3992169"/>
                </a:cubicBezTo>
                <a:cubicBezTo>
                  <a:pt x="9423432" y="3992169"/>
                  <a:pt x="9346872" y="3924568"/>
                  <a:pt x="9346872" y="3841179"/>
                </a:cubicBezTo>
                <a:lnTo>
                  <a:pt x="9346873" y="3841179"/>
                </a:lnTo>
                <a:cubicBezTo>
                  <a:pt x="9346873" y="3757790"/>
                  <a:pt x="9423433" y="3690189"/>
                  <a:pt x="9517874" y="3690189"/>
                </a:cubicBezTo>
                <a:lnTo>
                  <a:pt x="9688874" y="3690189"/>
                </a:lnTo>
                <a:cubicBezTo>
                  <a:pt x="9680616" y="3509238"/>
                  <a:pt x="9461413" y="3572590"/>
                  <a:pt x="9453130" y="3653134"/>
                </a:cubicBezTo>
                <a:lnTo>
                  <a:pt x="9365611" y="3626334"/>
                </a:lnTo>
                <a:cubicBezTo>
                  <a:pt x="9374011" y="3599206"/>
                  <a:pt x="9440102" y="3501637"/>
                  <a:pt x="9549712" y="3483910"/>
                </a:cubicBezTo>
                <a:close/>
                <a:moveTo>
                  <a:pt x="5000914" y="3483910"/>
                </a:moveTo>
                <a:cubicBezTo>
                  <a:pt x="5066680" y="3473273"/>
                  <a:pt x="5249432" y="3498981"/>
                  <a:pt x="5247217" y="3669477"/>
                </a:cubicBezTo>
                <a:cubicBezTo>
                  <a:pt x="5245002" y="3839973"/>
                  <a:pt x="5242755" y="3855269"/>
                  <a:pt x="5243057" y="3984462"/>
                </a:cubicBezTo>
                <a:lnTo>
                  <a:pt x="5140076" y="3984462"/>
                </a:lnTo>
                <a:lnTo>
                  <a:pt x="5140076" y="3841179"/>
                </a:lnTo>
                <a:cubicBezTo>
                  <a:pt x="5140076" y="3924568"/>
                  <a:pt x="5063516" y="3992169"/>
                  <a:pt x="4969075" y="3992169"/>
                </a:cubicBezTo>
                <a:cubicBezTo>
                  <a:pt x="4874634" y="3992169"/>
                  <a:pt x="4798074" y="3924568"/>
                  <a:pt x="4798074" y="3841179"/>
                </a:cubicBezTo>
                <a:lnTo>
                  <a:pt x="4798075" y="3841179"/>
                </a:lnTo>
                <a:cubicBezTo>
                  <a:pt x="4798075" y="3757790"/>
                  <a:pt x="4874635" y="3690189"/>
                  <a:pt x="4969076" y="3690189"/>
                </a:cubicBezTo>
                <a:lnTo>
                  <a:pt x="5140076" y="3690189"/>
                </a:lnTo>
                <a:cubicBezTo>
                  <a:pt x="5131818" y="3509238"/>
                  <a:pt x="4912615" y="3572590"/>
                  <a:pt x="4904332" y="3653134"/>
                </a:cubicBezTo>
                <a:lnTo>
                  <a:pt x="4816813" y="3626334"/>
                </a:lnTo>
                <a:cubicBezTo>
                  <a:pt x="4825213" y="3599206"/>
                  <a:pt x="4891304" y="3501637"/>
                  <a:pt x="5000914" y="3483910"/>
                </a:cubicBezTo>
                <a:close/>
                <a:moveTo>
                  <a:pt x="7284352" y="3403232"/>
                </a:moveTo>
                <a:lnTo>
                  <a:pt x="7279996" y="3474177"/>
                </a:lnTo>
                <a:cubicBezTo>
                  <a:pt x="7258874" y="3472319"/>
                  <a:pt x="7238235" y="3482347"/>
                  <a:pt x="7224170" y="3501300"/>
                </a:cubicBezTo>
                <a:cubicBezTo>
                  <a:pt x="7213114" y="3516198"/>
                  <a:pt x="7207008" y="3535433"/>
                  <a:pt x="7207008" y="3555359"/>
                </a:cubicBezTo>
                <a:lnTo>
                  <a:pt x="7203349" y="3555359"/>
                </a:lnTo>
                <a:lnTo>
                  <a:pt x="7220385" y="3575618"/>
                </a:lnTo>
                <a:cubicBezTo>
                  <a:pt x="7230063" y="3593962"/>
                  <a:pt x="7235414" y="3614130"/>
                  <a:pt x="7235414" y="3635300"/>
                </a:cubicBezTo>
                <a:cubicBezTo>
                  <a:pt x="7235414" y="3719981"/>
                  <a:pt x="7149790" y="3788629"/>
                  <a:pt x="7044168" y="3788629"/>
                </a:cubicBezTo>
                <a:cubicBezTo>
                  <a:pt x="7017763" y="3788629"/>
                  <a:pt x="6992607" y="3784339"/>
                  <a:pt x="6969727" y="3776580"/>
                </a:cubicBezTo>
                <a:cubicBezTo>
                  <a:pt x="6941379" y="3788559"/>
                  <a:pt x="6915477" y="3856773"/>
                  <a:pt x="6972701" y="3878532"/>
                </a:cubicBezTo>
                <a:cubicBezTo>
                  <a:pt x="7000801" y="3870773"/>
                  <a:pt x="7031696" y="3866482"/>
                  <a:pt x="7064126" y="3866482"/>
                </a:cubicBezTo>
                <a:cubicBezTo>
                  <a:pt x="7193846" y="3866482"/>
                  <a:pt x="7299005" y="3935130"/>
                  <a:pt x="7299005" y="4019811"/>
                </a:cubicBezTo>
                <a:cubicBezTo>
                  <a:pt x="7299005" y="4104492"/>
                  <a:pt x="7193846" y="4173140"/>
                  <a:pt x="7064126" y="4173140"/>
                </a:cubicBezTo>
                <a:cubicBezTo>
                  <a:pt x="6934406" y="4173140"/>
                  <a:pt x="6829247" y="4104492"/>
                  <a:pt x="6829247" y="4019811"/>
                </a:cubicBezTo>
                <a:cubicBezTo>
                  <a:pt x="6829247" y="3988056"/>
                  <a:pt x="6844035" y="3958555"/>
                  <a:pt x="6869361" y="3934084"/>
                </a:cubicBezTo>
                <a:lnTo>
                  <a:pt x="6881952" y="3924122"/>
                </a:lnTo>
                <a:lnTo>
                  <a:pt x="6867964" y="3914293"/>
                </a:lnTo>
                <a:cubicBezTo>
                  <a:pt x="6859776" y="3906803"/>
                  <a:pt x="6852600" y="3898271"/>
                  <a:pt x="6846696" y="3888836"/>
                </a:cubicBezTo>
                <a:cubicBezTo>
                  <a:pt x="6820210" y="3846509"/>
                  <a:pt x="6824144" y="3793820"/>
                  <a:pt x="6856676" y="3755158"/>
                </a:cubicBezTo>
                <a:lnTo>
                  <a:pt x="6895546" y="3727796"/>
                </a:lnTo>
                <a:lnTo>
                  <a:pt x="6867951" y="3694983"/>
                </a:lnTo>
                <a:cubicBezTo>
                  <a:pt x="6858274" y="3676639"/>
                  <a:pt x="6852922" y="3656471"/>
                  <a:pt x="6852922" y="3635300"/>
                </a:cubicBezTo>
                <a:cubicBezTo>
                  <a:pt x="6852922" y="3550619"/>
                  <a:pt x="6938546" y="3481971"/>
                  <a:pt x="7044168" y="3481971"/>
                </a:cubicBezTo>
                <a:cubicBezTo>
                  <a:pt x="7070574" y="3481971"/>
                  <a:pt x="7095729" y="3486262"/>
                  <a:pt x="7118610" y="3494021"/>
                </a:cubicBezTo>
                <a:lnTo>
                  <a:pt x="7144369" y="3507945"/>
                </a:lnTo>
                <a:lnTo>
                  <a:pt x="7146121" y="3498091"/>
                </a:lnTo>
                <a:cubicBezTo>
                  <a:pt x="7152785" y="3480062"/>
                  <a:pt x="7162596" y="3463432"/>
                  <a:pt x="7175179" y="3449208"/>
                </a:cubicBezTo>
                <a:cubicBezTo>
                  <a:pt x="7203638" y="3417038"/>
                  <a:pt x="7243566" y="3400223"/>
                  <a:pt x="7284352" y="3403232"/>
                </a:cubicBezTo>
                <a:close/>
                <a:moveTo>
                  <a:pt x="7938194" y="3345069"/>
                </a:moveTo>
                <a:lnTo>
                  <a:pt x="8405751" y="3345069"/>
                </a:lnTo>
                <a:lnTo>
                  <a:pt x="8405751" y="3428728"/>
                </a:lnTo>
                <a:lnTo>
                  <a:pt x="8218642" y="3428728"/>
                </a:lnTo>
                <a:lnTo>
                  <a:pt x="8218642" y="3993082"/>
                </a:lnTo>
                <a:lnTo>
                  <a:pt x="8115661" y="3993082"/>
                </a:lnTo>
                <a:lnTo>
                  <a:pt x="8115661" y="3428728"/>
                </a:lnTo>
                <a:lnTo>
                  <a:pt x="7938194" y="3428728"/>
                </a:lnTo>
                <a:close/>
                <a:moveTo>
                  <a:pt x="8809147" y="3345064"/>
                </a:moveTo>
                <a:lnTo>
                  <a:pt x="8912128" y="3345064"/>
                </a:lnTo>
                <a:lnTo>
                  <a:pt x="8912128" y="3563954"/>
                </a:lnTo>
                <a:cubicBezTo>
                  <a:pt x="9131249" y="3378080"/>
                  <a:pt x="9200352" y="3563682"/>
                  <a:pt x="9205161" y="3592122"/>
                </a:cubicBezTo>
                <a:cubicBezTo>
                  <a:pt x="9205755" y="3726375"/>
                  <a:pt x="9206348" y="3860627"/>
                  <a:pt x="9206942" y="3994880"/>
                </a:cubicBezTo>
                <a:lnTo>
                  <a:pt x="9103961" y="3994880"/>
                </a:lnTo>
                <a:lnTo>
                  <a:pt x="9103961" y="3686425"/>
                </a:lnTo>
                <a:cubicBezTo>
                  <a:pt x="9087642" y="3526881"/>
                  <a:pt x="8933210" y="3598319"/>
                  <a:pt x="8912128" y="3686425"/>
                </a:cubicBezTo>
                <a:lnTo>
                  <a:pt x="8912128" y="3993079"/>
                </a:lnTo>
                <a:lnTo>
                  <a:pt x="8809147" y="3993079"/>
                </a:lnTo>
                <a:close/>
                <a:moveTo>
                  <a:pt x="7707333" y="3336447"/>
                </a:moveTo>
                <a:lnTo>
                  <a:pt x="7810314" y="3336447"/>
                </a:lnTo>
                <a:lnTo>
                  <a:pt x="7810314" y="3984462"/>
                </a:lnTo>
                <a:lnTo>
                  <a:pt x="7707333" y="3984462"/>
                </a:lnTo>
                <a:close/>
                <a:moveTo>
                  <a:pt x="5992224" y="3335706"/>
                </a:moveTo>
                <a:lnTo>
                  <a:pt x="6095205" y="3335706"/>
                </a:lnTo>
                <a:lnTo>
                  <a:pt x="6095205" y="3449728"/>
                </a:lnTo>
                <a:lnTo>
                  <a:pt x="5992224" y="3449728"/>
                </a:lnTo>
                <a:close/>
                <a:moveTo>
                  <a:pt x="5418058" y="3335704"/>
                </a:moveTo>
                <a:lnTo>
                  <a:pt x="5533429" y="3335704"/>
                </a:lnTo>
                <a:lnTo>
                  <a:pt x="5533429" y="3718965"/>
                </a:lnTo>
                <a:lnTo>
                  <a:pt x="5735073" y="3517321"/>
                </a:lnTo>
                <a:lnTo>
                  <a:pt x="5854839" y="3517321"/>
                </a:lnTo>
                <a:lnTo>
                  <a:pt x="5694530" y="3677631"/>
                </a:lnTo>
                <a:lnTo>
                  <a:pt x="5866433" y="3984462"/>
                </a:lnTo>
                <a:lnTo>
                  <a:pt x="5767147" y="3984462"/>
                </a:lnTo>
                <a:lnTo>
                  <a:pt x="5670814" y="3812518"/>
                </a:lnTo>
                <a:lnTo>
                  <a:pt x="5670814" y="3701346"/>
                </a:lnTo>
                <a:lnTo>
                  <a:pt x="5533429" y="3838731"/>
                </a:lnTo>
                <a:lnTo>
                  <a:pt x="5533429" y="3993080"/>
                </a:lnTo>
                <a:lnTo>
                  <a:pt x="5418058" y="3993080"/>
                </a:lnTo>
                <a:close/>
                <a:moveTo>
                  <a:pt x="10827056" y="312524"/>
                </a:moveTo>
                <a:lnTo>
                  <a:pt x="11045966" y="315639"/>
                </a:lnTo>
                <a:cubicBezTo>
                  <a:pt x="11466932" y="315639"/>
                  <a:pt x="12011392" y="656899"/>
                  <a:pt x="12011392" y="1077865"/>
                </a:cubicBezTo>
                <a:lnTo>
                  <a:pt x="12011391" y="1077865"/>
                </a:lnTo>
                <a:lnTo>
                  <a:pt x="12009251" y="1099092"/>
                </a:lnTo>
                <a:lnTo>
                  <a:pt x="11177673" y="1099092"/>
                </a:lnTo>
                <a:lnTo>
                  <a:pt x="11177673" y="1025440"/>
                </a:lnTo>
                <a:cubicBezTo>
                  <a:pt x="11177673" y="915448"/>
                  <a:pt x="11039073" y="826282"/>
                  <a:pt x="10868103" y="826282"/>
                </a:cubicBezTo>
                <a:cubicBezTo>
                  <a:pt x="10697133" y="826282"/>
                  <a:pt x="10558535" y="915448"/>
                  <a:pt x="10558535" y="1025440"/>
                </a:cubicBezTo>
                <a:cubicBezTo>
                  <a:pt x="10558535" y="1135433"/>
                  <a:pt x="10661274" y="1179775"/>
                  <a:pt x="10868103" y="1224599"/>
                </a:cubicBezTo>
                <a:cubicBezTo>
                  <a:pt x="11111965" y="1273515"/>
                  <a:pt x="12162501" y="1262716"/>
                  <a:pt x="12138249" y="2045080"/>
                </a:cubicBezTo>
                <a:cubicBezTo>
                  <a:pt x="12117411" y="2717305"/>
                  <a:pt x="11531486" y="2893889"/>
                  <a:pt x="11313270" y="2887988"/>
                </a:cubicBezTo>
                <a:cubicBezTo>
                  <a:pt x="10869170" y="2944433"/>
                  <a:pt x="10763735" y="2887988"/>
                  <a:pt x="10488968" y="2887988"/>
                </a:cubicBezTo>
                <a:cubicBezTo>
                  <a:pt x="10068002" y="2887988"/>
                  <a:pt x="9726742" y="2546728"/>
                  <a:pt x="9726742" y="2125762"/>
                </a:cubicBezTo>
                <a:lnTo>
                  <a:pt x="9726743" y="2125762"/>
                </a:lnTo>
                <a:lnTo>
                  <a:pt x="9728883" y="2104535"/>
                </a:lnTo>
                <a:lnTo>
                  <a:pt x="10560461" y="2104535"/>
                </a:lnTo>
                <a:lnTo>
                  <a:pt x="10560461" y="2178187"/>
                </a:lnTo>
                <a:cubicBezTo>
                  <a:pt x="10560461" y="2288179"/>
                  <a:pt x="10699061" y="2377345"/>
                  <a:pt x="10870031" y="2377345"/>
                </a:cubicBezTo>
                <a:cubicBezTo>
                  <a:pt x="11041001" y="2377345"/>
                  <a:pt x="11179599" y="2288179"/>
                  <a:pt x="11179599" y="2178187"/>
                </a:cubicBezTo>
                <a:cubicBezTo>
                  <a:pt x="11179599" y="2068194"/>
                  <a:pt x="11041001" y="1979028"/>
                  <a:pt x="10870031" y="1979028"/>
                </a:cubicBezTo>
                <a:cubicBezTo>
                  <a:pt x="10648183" y="1878777"/>
                  <a:pt x="10047160" y="1853675"/>
                  <a:pt x="9848509" y="1576684"/>
                </a:cubicBezTo>
                <a:cubicBezTo>
                  <a:pt x="9764652" y="1479878"/>
                  <a:pt x="9704777" y="1361729"/>
                  <a:pt x="9678124" y="1231479"/>
                </a:cubicBezTo>
                <a:lnTo>
                  <a:pt x="9662638" y="1077865"/>
                </a:lnTo>
                <a:lnTo>
                  <a:pt x="9678124" y="924250"/>
                </a:lnTo>
                <a:cubicBezTo>
                  <a:pt x="9749198" y="576916"/>
                  <a:pt x="10056519" y="315639"/>
                  <a:pt x="10424864" y="315639"/>
                </a:cubicBezTo>
                <a:close/>
                <a:moveTo>
                  <a:pt x="5616768" y="290998"/>
                </a:moveTo>
                <a:cubicBezTo>
                  <a:pt x="6064789" y="261600"/>
                  <a:pt x="6565566" y="518481"/>
                  <a:pt x="6562563" y="1147139"/>
                </a:cubicBezTo>
                <a:lnTo>
                  <a:pt x="6562563" y="2887988"/>
                </a:lnTo>
                <a:lnTo>
                  <a:pt x="5596793" y="2887988"/>
                </a:lnTo>
                <a:lnTo>
                  <a:pt x="5596793" y="1558105"/>
                </a:lnTo>
                <a:cubicBezTo>
                  <a:pt x="5598303" y="787141"/>
                  <a:pt x="4927462" y="984364"/>
                  <a:pt x="4928973" y="1558105"/>
                </a:cubicBezTo>
                <a:lnTo>
                  <a:pt x="4928973" y="2887989"/>
                </a:lnTo>
                <a:lnTo>
                  <a:pt x="3963204" y="2887989"/>
                </a:lnTo>
                <a:lnTo>
                  <a:pt x="3963204" y="314807"/>
                </a:lnTo>
                <a:lnTo>
                  <a:pt x="4928973" y="314807"/>
                </a:lnTo>
                <a:lnTo>
                  <a:pt x="4928973" y="838914"/>
                </a:lnTo>
                <a:cubicBezTo>
                  <a:pt x="4951757" y="509911"/>
                  <a:pt x="5268306" y="313864"/>
                  <a:pt x="5616768" y="290998"/>
                </a:cubicBezTo>
                <a:close/>
                <a:moveTo>
                  <a:pt x="8081734" y="288746"/>
                </a:moveTo>
                <a:cubicBezTo>
                  <a:pt x="8714199" y="288746"/>
                  <a:pt x="9241882" y="734233"/>
                  <a:pt x="9363921" y="1326449"/>
                </a:cubicBezTo>
                <a:lnTo>
                  <a:pt x="9364801" y="1332176"/>
                </a:lnTo>
                <a:lnTo>
                  <a:pt x="8467573" y="1332176"/>
                </a:lnTo>
                <a:lnTo>
                  <a:pt x="8460821" y="1268827"/>
                </a:lnTo>
                <a:cubicBezTo>
                  <a:pt x="8425632" y="1106164"/>
                  <a:pt x="8273473" y="983804"/>
                  <a:pt x="8091101" y="983804"/>
                </a:cubicBezTo>
                <a:cubicBezTo>
                  <a:pt x="7882674" y="983804"/>
                  <a:pt x="7713711" y="1143622"/>
                  <a:pt x="7713711" y="1340768"/>
                </a:cubicBezTo>
                <a:lnTo>
                  <a:pt x="7713711" y="1502800"/>
                </a:lnTo>
                <a:lnTo>
                  <a:pt x="7711923" y="1502800"/>
                </a:lnTo>
                <a:lnTo>
                  <a:pt x="7711923" y="1859763"/>
                </a:lnTo>
                <a:cubicBezTo>
                  <a:pt x="7711923" y="2056909"/>
                  <a:pt x="7880885" y="2216727"/>
                  <a:pt x="8089312" y="2216727"/>
                </a:cubicBezTo>
                <a:cubicBezTo>
                  <a:pt x="8271685" y="2216727"/>
                  <a:pt x="8423844" y="2094366"/>
                  <a:pt x="8459033" y="1931704"/>
                </a:cubicBezTo>
                <a:lnTo>
                  <a:pt x="8463692" y="1887988"/>
                </a:lnTo>
                <a:lnTo>
                  <a:pt x="9354158" y="1887988"/>
                </a:lnTo>
                <a:lnTo>
                  <a:pt x="9331671" y="1974835"/>
                </a:lnTo>
                <a:cubicBezTo>
                  <a:pt x="9165964" y="2503870"/>
                  <a:pt x="8669023" y="2887989"/>
                  <a:pt x="8081734" y="2887989"/>
                </a:cubicBezTo>
                <a:cubicBezTo>
                  <a:pt x="7358916" y="2887989"/>
                  <a:pt x="6772956" y="2306129"/>
                  <a:pt x="6772956" y="1588368"/>
                </a:cubicBezTo>
                <a:cubicBezTo>
                  <a:pt x="6772956" y="870606"/>
                  <a:pt x="7358916" y="288746"/>
                  <a:pt x="8081734" y="288746"/>
                </a:cubicBezTo>
                <a:close/>
                <a:moveTo>
                  <a:pt x="2854740" y="57041"/>
                </a:moveTo>
                <a:cubicBezTo>
                  <a:pt x="2959887" y="64438"/>
                  <a:pt x="3045028" y="171883"/>
                  <a:pt x="3043976" y="225737"/>
                </a:cubicBezTo>
                <a:cubicBezTo>
                  <a:pt x="2706941" y="128667"/>
                  <a:pt x="2672010" y="842419"/>
                  <a:pt x="3182612" y="618275"/>
                </a:cubicBezTo>
                <a:lnTo>
                  <a:pt x="3182612" y="3193981"/>
                </a:lnTo>
                <a:lnTo>
                  <a:pt x="582846" y="3193981"/>
                </a:lnTo>
                <a:cubicBezTo>
                  <a:pt x="1701296" y="2696316"/>
                  <a:pt x="2174291" y="127804"/>
                  <a:pt x="2808645" y="60445"/>
                </a:cubicBezTo>
                <a:cubicBezTo>
                  <a:pt x="2824290" y="56970"/>
                  <a:pt x="2839719" y="55985"/>
                  <a:pt x="2854740" y="57041"/>
                </a:cubicBezTo>
                <a:close/>
                <a:moveTo>
                  <a:pt x="0" y="0"/>
                </a:moveTo>
                <a:lnTo>
                  <a:pt x="2536896" y="0"/>
                </a:lnTo>
                <a:cubicBezTo>
                  <a:pt x="1419927" y="471719"/>
                  <a:pt x="974610" y="3475583"/>
                  <a:pt x="177523" y="3018007"/>
                </a:cubicBezTo>
                <a:lnTo>
                  <a:pt x="99978" y="2963230"/>
                </a:lnTo>
                <a:lnTo>
                  <a:pt x="99978" y="2959228"/>
                </a:lnTo>
                <a:lnTo>
                  <a:pt x="131118" y="2962367"/>
                </a:lnTo>
                <a:cubicBezTo>
                  <a:pt x="263552" y="2962367"/>
                  <a:pt x="370911" y="2855008"/>
                  <a:pt x="370911" y="2722574"/>
                </a:cubicBezTo>
                <a:cubicBezTo>
                  <a:pt x="370911" y="2590140"/>
                  <a:pt x="263552" y="2482781"/>
                  <a:pt x="131118" y="2482781"/>
                </a:cubicBezTo>
                <a:cubicBezTo>
                  <a:pt x="98010" y="2482781"/>
                  <a:pt x="66468" y="2489491"/>
                  <a:pt x="37780" y="2501625"/>
                </a:cubicBezTo>
                <a:lnTo>
                  <a:pt x="0" y="2527097"/>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800" dirty="0"/>
          </a:p>
        </p:txBody>
      </p:sp>
    </p:spTree>
    <p:extLst>
      <p:ext uri="{BB962C8B-B14F-4D97-AF65-F5344CB8AC3E}">
        <p14:creationId xmlns:p14="http://schemas.microsoft.com/office/powerpoint/2010/main" val="75122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image" Target="../media/image10.png"/><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8" name="Picture 2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0869634" y="6297451"/>
            <a:ext cx="1039467" cy="359322"/>
          </a:xfrm>
          <a:prstGeom prst="rect">
            <a:avLst/>
          </a:prstGeom>
        </p:spPr>
      </p:pic>
      <p:sp>
        <p:nvSpPr>
          <p:cNvPr id="3"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fld id="{6AAD4878-88AE-4584-80BC-96654DBB71E4}" type="datetimeFigureOut">
              <a:rPr lang="en-SG" smtClean="0"/>
              <a:t>25/5/2023</a:t>
            </a:fld>
            <a:endParaRPr lang="en-SG"/>
          </a:p>
        </p:txBody>
      </p:sp>
      <p:sp>
        <p:nvSpPr>
          <p:cNvPr id="5" name="Slide Number Placeholder 5"/>
          <p:cNvSpPr>
            <a:spLocks noGrp="1"/>
          </p:cNvSpPr>
          <p:nvPr>
            <p:ph type="sldNum" sz="quarter" idx="4"/>
          </p:nvPr>
        </p:nvSpPr>
        <p:spPr>
          <a:xfrm>
            <a:off x="5586483" y="6448167"/>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fld id="{D280B035-9423-483B-9EAE-AF31B9C3682B}" type="slidenum">
              <a:rPr lang="en-SG" smtClean="0"/>
              <a:t>‹#›</a:t>
            </a:fld>
            <a:endParaRPr lang="en-SG"/>
          </a:p>
        </p:txBody>
      </p:sp>
    </p:spTree>
    <p:extLst>
      <p:ext uri="{BB962C8B-B14F-4D97-AF65-F5344CB8AC3E}">
        <p14:creationId xmlns:p14="http://schemas.microsoft.com/office/powerpoint/2010/main" val="865454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rtl="0" eaLnBrk="1" fontAlgn="base" hangingPunct="1">
        <a:spcBef>
          <a:spcPct val="0"/>
        </a:spcBef>
        <a:spcAft>
          <a:spcPct val="0"/>
        </a:spcAft>
        <a:defRPr sz="2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19"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0695031" y="6150962"/>
            <a:ext cx="1496969" cy="59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5"/>
          <p:cNvSpPr>
            <a:spLocks noGrp="1"/>
          </p:cNvSpPr>
          <p:nvPr>
            <p:ph type="sldNum" sz="quarter" idx="4"/>
          </p:nvPr>
        </p:nvSpPr>
        <p:spPr>
          <a:xfrm>
            <a:off x="5586483" y="6448169"/>
            <a:ext cx="580793"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j-lt"/>
                <a:cs typeface="+mn-cs"/>
              </a:defRPr>
            </a:lvl1pPr>
          </a:lstStyle>
          <a:p>
            <a:pPr>
              <a:defRPr/>
            </a:pPr>
            <a:fld id="{CB5CD8A2-17DD-477B-88E2-9F56A10AB6E6}" type="slidenum">
              <a:rPr lang="en-SG" smtClean="0"/>
              <a:pPr>
                <a:defRPr/>
              </a:pPr>
              <a:t>‹#›</a:t>
            </a:fld>
            <a:endParaRPr lang="en-SG" dirty="0"/>
          </a:p>
        </p:txBody>
      </p:sp>
      <p:sp>
        <p:nvSpPr>
          <p:cNvPr id="7" name="Date Placeholder 3"/>
          <p:cNvSpPr>
            <a:spLocks noGrp="1"/>
          </p:cNvSpPr>
          <p:nvPr>
            <p:ph type="dt" sz="half" idx="2"/>
          </p:nvPr>
        </p:nvSpPr>
        <p:spPr>
          <a:xfrm>
            <a:off x="1770104" y="6448167"/>
            <a:ext cx="1196039" cy="365125"/>
          </a:xfrm>
          <a:prstGeom prst="rect">
            <a:avLst/>
          </a:prstGeom>
        </p:spPr>
        <p:txBody>
          <a:bodyPr vert="horz" lIns="91440" tIns="45720" rIns="91440" bIns="45720" rtlCol="0" anchor="t"/>
          <a:lstStyle>
            <a:lvl1pPr algn="ctr" fontAlgn="auto">
              <a:spcBef>
                <a:spcPts val="0"/>
              </a:spcBef>
              <a:spcAft>
                <a:spcPts val="0"/>
              </a:spcAft>
              <a:defRPr sz="1200" smtClean="0">
                <a:solidFill>
                  <a:schemeClr val="tx1"/>
                </a:solidFill>
                <a:latin typeface="+mj-lt"/>
                <a:cs typeface="+mn-cs"/>
              </a:defRPr>
            </a:lvl1pPr>
          </a:lstStyle>
          <a:p>
            <a:pPr>
              <a:defRPr/>
            </a:pPr>
            <a:endParaRPr lang="en-SG" dirty="0"/>
          </a:p>
        </p:txBody>
      </p:sp>
      <p:sp>
        <p:nvSpPr>
          <p:cNvPr id="9" name="TextBox 8"/>
          <p:cNvSpPr txBox="1"/>
          <p:nvPr/>
        </p:nvSpPr>
        <p:spPr>
          <a:xfrm>
            <a:off x="238539" y="6461419"/>
            <a:ext cx="1431235" cy="261610"/>
          </a:xfrm>
          <a:prstGeom prst="rect">
            <a:avLst/>
          </a:prstGeom>
          <a:noFill/>
        </p:spPr>
        <p:txBody>
          <a:bodyPr wrap="square" rtlCol="0">
            <a:spAutoFit/>
          </a:bodyPr>
          <a:lstStyle/>
          <a:p>
            <a:pPr algn="ctr"/>
            <a:r>
              <a:rPr lang="en-US" sz="1050" b="0" dirty="0"/>
              <a:t>Confidential</a:t>
            </a:r>
          </a:p>
        </p:txBody>
      </p:sp>
    </p:spTree>
    <p:extLst>
      <p:ext uri="{BB962C8B-B14F-4D97-AF65-F5344CB8AC3E}">
        <p14:creationId xmlns:p14="http://schemas.microsoft.com/office/powerpoint/2010/main" val="291302528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hf hdr="0" ftr="0" dt="0"/>
  <p:txStyles>
    <p:titleStyle>
      <a:lvl1pPr algn="l" rtl="0" eaLnBrk="1" fontAlgn="base" hangingPunct="1">
        <a:spcBef>
          <a:spcPct val="0"/>
        </a:spcBef>
        <a:spcAft>
          <a:spcPct val="0"/>
        </a:spcAft>
        <a:defRPr sz="2600" kern="1200">
          <a:solidFill>
            <a:schemeClr val="tx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a:xfrm>
            <a:off x="7354390" y="2342367"/>
            <a:ext cx="4579226" cy="1930088"/>
          </a:xfrm>
        </p:spPr>
        <p:txBody>
          <a:bodyPr/>
          <a:lstStyle/>
          <a:p>
            <a:pPr algn="ctr"/>
            <a:r>
              <a:rPr lang="en-SG" sz="3200" dirty="0">
                <a:latin typeface="+mj-lt"/>
              </a:rPr>
              <a:t>Manual LOA </a:t>
            </a:r>
            <a:br>
              <a:rPr lang="en-SG" sz="3200" dirty="0">
                <a:latin typeface="+mj-lt"/>
              </a:rPr>
            </a:br>
            <a:r>
              <a:rPr lang="en-SG" sz="3200" dirty="0">
                <a:latin typeface="+mj-lt"/>
              </a:rPr>
              <a:t>and</a:t>
            </a:r>
            <a:br>
              <a:rPr lang="en-SG" sz="3200" dirty="0">
                <a:latin typeface="+mj-lt"/>
              </a:rPr>
            </a:br>
            <a:r>
              <a:rPr lang="en-SG" sz="3200" dirty="0">
                <a:latin typeface="+mj-lt"/>
              </a:rPr>
              <a:t>Project Creation</a:t>
            </a:r>
            <a:br>
              <a:rPr lang="en-SG" sz="3200" dirty="0">
                <a:latin typeface="+mj-lt"/>
              </a:rPr>
            </a:br>
            <a:br>
              <a:rPr lang="en-SG" sz="3200" dirty="0">
                <a:latin typeface="+mj-lt"/>
              </a:rPr>
            </a:br>
            <a:r>
              <a:rPr lang="en-SG" sz="2000" dirty="0">
                <a:latin typeface="+mj-lt"/>
              </a:rPr>
              <a:t>For Programme Manager</a:t>
            </a:r>
            <a:br>
              <a:rPr lang="en-SG" dirty="0">
                <a:latin typeface="+mj-lt"/>
              </a:rPr>
            </a:br>
            <a:endParaRPr lang="en-SG" dirty="0">
              <a:latin typeface="+mj-lt"/>
            </a:endParaRPr>
          </a:p>
        </p:txBody>
      </p:sp>
    </p:spTree>
    <p:extLst>
      <p:ext uri="{BB962C8B-B14F-4D97-AF65-F5344CB8AC3E}">
        <p14:creationId xmlns:p14="http://schemas.microsoft.com/office/powerpoint/2010/main" val="17921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511467" y="1092464"/>
            <a:ext cx="3905105" cy="5099329"/>
          </a:xfrm>
        </p:spPr>
        <p:txBody>
          <a:bodyPr/>
          <a:lstStyle/>
          <a:p>
            <a:pPr marL="0" indent="0">
              <a:buNone/>
            </a:pPr>
            <a:r>
              <a:rPr lang="en-US" sz="1800" dirty="0">
                <a:latin typeface="Century Gothic" panose="020B0502020202020204" pitchFamily="34" charset="0"/>
              </a:rPr>
              <a:t>Click the Dynamics AX sign</a:t>
            </a:r>
          </a:p>
          <a:p>
            <a:pPr marL="0" indent="0">
              <a:buNone/>
            </a:pP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Browser will download the file, Click / open downloaded file by browser</a:t>
            </a:r>
          </a:p>
          <a:p>
            <a:pPr marL="0" indent="0">
              <a:buNone/>
            </a:pP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Key in one more time domain followed by back slash, user name</a:t>
            </a: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Key in the password</a:t>
            </a: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sp>
        <p:nvSpPr>
          <p:cNvPr id="24" name="Text Placeholder 23"/>
          <p:cNvSpPr>
            <a:spLocks noGrp="1"/>
          </p:cNvSpPr>
          <p:nvPr>
            <p:ph type="body" sz="quarter" idx="12"/>
          </p:nvPr>
        </p:nvSpPr>
        <p:spPr>
          <a:xfrm>
            <a:off x="366449" y="0"/>
            <a:ext cx="11144906" cy="819150"/>
          </a:xfrm>
        </p:spPr>
        <p:txBody>
          <a:bodyPr/>
          <a:lstStyle/>
          <a:p>
            <a:r>
              <a:rPr lang="en-US" sz="2800" dirty="0">
                <a:latin typeface="Century Gothic" panose="020B0502020202020204" pitchFamily="34" charset="0"/>
              </a:rPr>
              <a:t>Overview and Navigation of IGMS </a:t>
            </a:r>
            <a:endParaRPr lang="en-SG"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2782" y="1092464"/>
            <a:ext cx="7413287" cy="4589879"/>
          </a:xfrm>
          <a:prstGeom prst="rect">
            <a:avLst/>
          </a:prstGeom>
        </p:spPr>
      </p:pic>
      <p:sp>
        <p:nvSpPr>
          <p:cNvPr id="5" name="Rectangle 4"/>
          <p:cNvSpPr/>
          <p:nvPr/>
        </p:nvSpPr>
        <p:spPr>
          <a:xfrm>
            <a:off x="393901" y="1092464"/>
            <a:ext cx="4022671" cy="457200"/>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393903" y="1713955"/>
            <a:ext cx="4022671" cy="88316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408979" y="2871515"/>
            <a:ext cx="4022671" cy="98150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393900" y="4127415"/>
            <a:ext cx="4022671" cy="823408"/>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Oval 8"/>
          <p:cNvSpPr/>
          <p:nvPr/>
        </p:nvSpPr>
        <p:spPr>
          <a:xfrm>
            <a:off x="0"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10" name="Oval 9"/>
          <p:cNvSpPr/>
          <p:nvPr/>
        </p:nvSpPr>
        <p:spPr>
          <a:xfrm>
            <a:off x="-11749" y="1738069"/>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1" name="Oval 10"/>
          <p:cNvSpPr/>
          <p:nvPr/>
        </p:nvSpPr>
        <p:spPr>
          <a:xfrm>
            <a:off x="-11749" y="288104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
        <p:nvSpPr>
          <p:cNvPr id="12" name="Oval 11"/>
          <p:cNvSpPr/>
          <p:nvPr/>
        </p:nvSpPr>
        <p:spPr>
          <a:xfrm>
            <a:off x="-48027" y="4229070"/>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SG" dirty="0"/>
          </a:p>
        </p:txBody>
      </p:sp>
    </p:spTree>
    <p:extLst>
      <p:ext uri="{BB962C8B-B14F-4D97-AF65-F5344CB8AC3E}">
        <p14:creationId xmlns:p14="http://schemas.microsoft.com/office/powerpoint/2010/main" val="2369425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8818" y="2791375"/>
            <a:ext cx="8589422" cy="929798"/>
          </a:xfrm>
        </p:spPr>
        <p:txBody>
          <a:bodyPr/>
          <a:lstStyle/>
          <a:p>
            <a:pPr algn="ctr"/>
            <a:r>
              <a:rPr lang="en-US" b="1" dirty="0"/>
              <a:t>IGMS Menu and Navigation</a:t>
            </a:r>
            <a:endParaRPr lang="en-SG" b="1" dirty="0"/>
          </a:p>
        </p:txBody>
      </p:sp>
    </p:spTree>
    <p:extLst>
      <p:ext uri="{BB962C8B-B14F-4D97-AF65-F5344CB8AC3E}">
        <p14:creationId xmlns:p14="http://schemas.microsoft.com/office/powerpoint/2010/main" val="364864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549330" y="1258081"/>
            <a:ext cx="4597436" cy="4936063"/>
          </a:xfrm>
        </p:spPr>
        <p:txBody>
          <a:bodyPr/>
          <a:lstStyle/>
          <a:p>
            <a:pPr marL="0" lvl="0" indent="0">
              <a:buNone/>
            </a:pPr>
            <a:r>
              <a:rPr lang="en-GB" sz="1800" dirty="0">
                <a:latin typeface="Century Gothic" panose="020B0502020202020204" pitchFamily="34" charset="0"/>
              </a:rPr>
              <a:t>TITLE BAR</a:t>
            </a:r>
          </a:p>
          <a:p>
            <a:pPr marL="0" lvl="0" indent="0">
              <a:buClr>
                <a:schemeClr val="accent2"/>
              </a:buClr>
              <a:buNone/>
            </a:pPr>
            <a:r>
              <a:rPr lang="en-US" sz="1800" dirty="0">
                <a:latin typeface="Century Gothic" panose="020B0502020202020204" pitchFamily="34" charset="0"/>
              </a:rPr>
              <a:t>This standard feature is to display: </a:t>
            </a:r>
          </a:p>
          <a:p>
            <a:pPr lvl="1">
              <a:buFont typeface="Arial" pitchFamily="34" charset="0"/>
              <a:buChar char="•"/>
            </a:pPr>
            <a:r>
              <a:rPr lang="en-US" sz="1800" dirty="0">
                <a:latin typeface="Century Gothic" panose="020B0502020202020204" pitchFamily="34" charset="0"/>
              </a:rPr>
              <a:t>The application name</a:t>
            </a:r>
          </a:p>
          <a:p>
            <a:pPr lvl="1">
              <a:buFont typeface="Arial" pitchFamily="34" charset="0"/>
              <a:buChar char="•"/>
            </a:pPr>
            <a:r>
              <a:rPr lang="en-US" sz="1800" dirty="0">
                <a:latin typeface="Century Gothic" panose="020B0502020202020204" pitchFamily="34" charset="0"/>
              </a:rPr>
              <a:t>The license name</a:t>
            </a:r>
          </a:p>
          <a:p>
            <a:pPr lvl="1">
              <a:buFont typeface="Arial" pitchFamily="34" charset="0"/>
              <a:buChar char="•"/>
            </a:pPr>
            <a:r>
              <a:rPr lang="en-US" sz="1800" dirty="0">
                <a:latin typeface="Century Gothic" panose="020B0502020202020204" pitchFamily="34" charset="0"/>
              </a:rPr>
              <a:t>The server name</a:t>
            </a:r>
          </a:p>
          <a:p>
            <a:pPr lvl="1">
              <a:buFont typeface="Arial" pitchFamily="34" charset="0"/>
              <a:buChar char="•"/>
            </a:pPr>
            <a:r>
              <a:rPr lang="en-US" sz="1800" dirty="0">
                <a:latin typeface="Century Gothic" panose="020B0502020202020204" pitchFamily="34" charset="0"/>
              </a:rPr>
              <a:t>Workspace instance</a:t>
            </a:r>
          </a:p>
          <a:p>
            <a:pPr lvl="1">
              <a:buFont typeface="Arial" pitchFamily="34" charset="0"/>
              <a:buChar char="•"/>
            </a:pPr>
            <a:r>
              <a:rPr lang="en-US" sz="1800" dirty="0">
                <a:latin typeface="Century Gothic" panose="020B0502020202020204" pitchFamily="34" charset="0"/>
              </a:rPr>
              <a:t>A minimize button</a:t>
            </a:r>
          </a:p>
          <a:p>
            <a:pPr lvl="1">
              <a:buFont typeface="Arial" pitchFamily="34" charset="0"/>
              <a:buChar char="•"/>
            </a:pPr>
            <a:r>
              <a:rPr lang="en-US" sz="1800" dirty="0">
                <a:latin typeface="Century Gothic" panose="020B0502020202020204" pitchFamily="34" charset="0"/>
              </a:rPr>
              <a:t>A maximize/restore button</a:t>
            </a:r>
          </a:p>
          <a:p>
            <a:pPr lvl="1">
              <a:buFont typeface="Arial" pitchFamily="34" charset="0"/>
              <a:buChar char="•"/>
            </a:pPr>
            <a:r>
              <a:rPr lang="en-US" sz="1800" dirty="0">
                <a:latin typeface="Century Gothic" panose="020B0502020202020204" pitchFamily="34" charset="0"/>
              </a:rPr>
              <a:t>A close button</a:t>
            </a:r>
          </a:p>
          <a:p>
            <a:pPr marL="0" indent="0">
              <a:buNone/>
            </a:pPr>
            <a:endParaRPr lang="en-SG" sz="2000" dirty="0">
              <a:latin typeface="Century Gothic" panose="020B0502020202020204" pitchFamily="34" charset="0"/>
            </a:endParaRPr>
          </a:p>
        </p:txBody>
      </p:sp>
      <p:sp>
        <p:nvSpPr>
          <p:cNvPr id="24" name="Text Placeholder 23"/>
          <p:cNvSpPr>
            <a:spLocks noGrp="1"/>
          </p:cNvSpPr>
          <p:nvPr>
            <p:ph type="body" sz="quarter" idx="12"/>
          </p:nvPr>
        </p:nvSpPr>
        <p:spPr>
          <a:xfrm>
            <a:off x="366449" y="1315"/>
            <a:ext cx="11144906" cy="819150"/>
          </a:xfrm>
        </p:spPr>
        <p:txBody>
          <a:bodyPr/>
          <a:lstStyle/>
          <a:p>
            <a:r>
              <a:rPr lang="en-US" sz="2800" dirty="0">
                <a:latin typeface="Century Gothic" panose="020B0502020202020204" pitchFamily="34" charset="0"/>
              </a:rPr>
              <a:t>Overview and Navigation of IGMS </a:t>
            </a:r>
            <a:endParaRPr lang="en-SG"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449" y="4653870"/>
            <a:ext cx="10058400" cy="314904"/>
          </a:xfrm>
          <a:prstGeom prst="rect">
            <a:avLst/>
          </a:prstGeom>
          <a:ln>
            <a:solidFill>
              <a:schemeClr val="tx2"/>
            </a:solidFill>
          </a:ln>
        </p:spPr>
      </p:pic>
      <p:sp>
        <p:nvSpPr>
          <p:cNvPr id="5" name="Rectangle 4"/>
          <p:cNvSpPr/>
          <p:nvPr/>
        </p:nvSpPr>
        <p:spPr>
          <a:xfrm>
            <a:off x="366449" y="1258081"/>
            <a:ext cx="4022671" cy="311797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p:cNvSpPr/>
          <p:nvPr/>
        </p:nvSpPr>
        <p:spPr>
          <a:xfrm>
            <a:off x="0" y="117048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7" name="Oval 6"/>
          <p:cNvSpPr/>
          <p:nvPr/>
        </p:nvSpPr>
        <p:spPr>
          <a:xfrm>
            <a:off x="725715" y="462603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Tree>
    <p:extLst>
      <p:ext uri="{BB962C8B-B14F-4D97-AF65-F5344CB8AC3E}">
        <p14:creationId xmlns:p14="http://schemas.microsoft.com/office/powerpoint/2010/main" val="1259838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562392" y="1258081"/>
            <a:ext cx="11144905" cy="5040567"/>
          </a:xfrm>
        </p:spPr>
        <p:txBody>
          <a:bodyPr/>
          <a:lstStyle/>
          <a:p>
            <a:pPr marL="0" lvl="0" indent="0">
              <a:buNone/>
            </a:pPr>
            <a:r>
              <a:rPr lang="en-US" sz="1800" dirty="0">
                <a:latin typeface="Century Gothic" panose="020B0502020202020204" pitchFamily="34" charset="0"/>
              </a:rPr>
              <a:t>BREADCRUMB BAR</a:t>
            </a:r>
          </a:p>
          <a:p>
            <a:pPr marL="0" indent="0">
              <a:buClr>
                <a:schemeClr val="accent2"/>
              </a:buClr>
              <a:buNone/>
              <a:tabLst>
                <a:tab pos="347663" algn="l"/>
              </a:tabLst>
            </a:pPr>
            <a:r>
              <a:rPr lang="en-US" sz="1800" dirty="0">
                <a:latin typeface="Century Gothic" panose="020B0502020202020204" pitchFamily="34" charset="0"/>
              </a:rPr>
              <a:t>The Breadcrumb bar (BCB) gives user a “breadcrumb” trail of where in the program he or she has been and how to get back.</a:t>
            </a:r>
          </a:p>
          <a:p>
            <a:pPr marL="0" indent="0">
              <a:buClr>
                <a:schemeClr val="accent2"/>
              </a:buClr>
              <a:buNone/>
              <a:tabLst>
                <a:tab pos="347663" algn="l"/>
              </a:tabLst>
            </a:pPr>
            <a:endParaRPr lang="en-US" sz="2000" dirty="0">
              <a:latin typeface="Century Gothic" panose="020B0502020202020204" pitchFamily="34" charset="0"/>
            </a:endParaRPr>
          </a:p>
          <a:p>
            <a:pPr marL="0" indent="0">
              <a:buClr>
                <a:schemeClr val="accent2"/>
              </a:buClr>
              <a:buNone/>
              <a:tabLst>
                <a:tab pos="347663" algn="l"/>
              </a:tabLst>
            </a:pPr>
            <a:endParaRPr lang="en-US" sz="2000" dirty="0">
              <a:latin typeface="Century Gothic" panose="020B0502020202020204" pitchFamily="34" charset="0"/>
            </a:endParaRPr>
          </a:p>
          <a:p>
            <a:pPr marL="0" indent="0">
              <a:buClr>
                <a:schemeClr val="accent2"/>
              </a:buClr>
              <a:buNone/>
              <a:tabLst>
                <a:tab pos="347663" algn="l"/>
              </a:tabLst>
            </a:pPr>
            <a:endParaRPr lang="en-US" sz="2000" dirty="0">
              <a:latin typeface="Century Gothic" panose="020B0502020202020204" pitchFamily="34" charset="0"/>
            </a:endParaRPr>
          </a:p>
          <a:p>
            <a:pPr marL="0" indent="0">
              <a:buNone/>
              <a:tabLst>
                <a:tab pos="347663" algn="l"/>
              </a:tabLst>
            </a:pPr>
            <a:r>
              <a:rPr lang="en-SG" sz="1800" dirty="0">
                <a:latin typeface="Century Gothic" panose="020B0502020202020204" pitchFamily="34" charset="0"/>
              </a:rPr>
              <a:t>ACTION PANE</a:t>
            </a:r>
          </a:p>
          <a:p>
            <a:pPr marL="0" indent="0">
              <a:buClr>
                <a:schemeClr val="accent2"/>
              </a:buClr>
              <a:buNone/>
              <a:tabLst>
                <a:tab pos="347663" algn="l"/>
              </a:tabLst>
            </a:pPr>
            <a:r>
              <a:rPr lang="en-SG" sz="1800" dirty="0">
                <a:latin typeface="Century Gothic" panose="020B0502020202020204" pitchFamily="34" charset="0"/>
              </a:rPr>
              <a:t>This standard Windows feature contains a row of icons to provide quick access to frequently used functions such as editing and locating data</a:t>
            </a:r>
            <a:endParaRPr lang="en-US" sz="1800" dirty="0">
              <a:latin typeface="Century Gothic" panose="020B0502020202020204" pitchFamily="34" charset="0"/>
            </a:endParaRPr>
          </a:p>
          <a:p>
            <a:pPr marL="0" indent="0">
              <a:buNone/>
            </a:pPr>
            <a:endParaRPr lang="en-SG" sz="1800" dirty="0">
              <a:latin typeface="Century Gothic" panose="020B0502020202020204" pitchFamily="34" charset="0"/>
            </a:endParaRPr>
          </a:p>
        </p:txBody>
      </p:sp>
      <p:sp>
        <p:nvSpPr>
          <p:cNvPr id="24" name="Text Placeholder 23"/>
          <p:cNvSpPr>
            <a:spLocks noGrp="1"/>
          </p:cNvSpPr>
          <p:nvPr>
            <p:ph type="body" sz="quarter" idx="12"/>
          </p:nvPr>
        </p:nvSpPr>
        <p:spPr>
          <a:xfrm>
            <a:off x="366448" y="0"/>
            <a:ext cx="11144906" cy="819150"/>
          </a:xfrm>
        </p:spPr>
        <p:txBody>
          <a:bodyPr/>
          <a:lstStyle/>
          <a:p>
            <a:r>
              <a:rPr lang="en-US" sz="2800" dirty="0">
                <a:latin typeface="Century Gothic" panose="020B0502020202020204" pitchFamily="34" charset="0"/>
              </a:rPr>
              <a:t>Overview and Navigation of IGMS </a:t>
            </a:r>
            <a:endParaRPr lang="en-SG"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701" y="2511853"/>
            <a:ext cx="10058400" cy="352926"/>
          </a:xfrm>
          <a:prstGeom prst="rect">
            <a:avLst/>
          </a:prstGeom>
          <a:ln>
            <a:solidFill>
              <a:schemeClr val="tx2"/>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139" y="4473827"/>
            <a:ext cx="8409524" cy="1123810"/>
          </a:xfrm>
          <a:prstGeom prst="rect">
            <a:avLst/>
          </a:prstGeom>
          <a:ln>
            <a:solidFill>
              <a:schemeClr val="tx2"/>
            </a:solidFill>
          </a:ln>
        </p:spPr>
      </p:pic>
      <p:sp>
        <p:nvSpPr>
          <p:cNvPr id="7" name="Rectangle 6"/>
          <p:cNvSpPr/>
          <p:nvPr/>
        </p:nvSpPr>
        <p:spPr>
          <a:xfrm>
            <a:off x="366448" y="1258081"/>
            <a:ext cx="11476519" cy="101485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396928" y="3300394"/>
            <a:ext cx="11475831" cy="101485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Oval 8"/>
          <p:cNvSpPr/>
          <p:nvPr/>
        </p:nvSpPr>
        <p:spPr>
          <a:xfrm>
            <a:off x="0" y="117048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0" name="Oval 9"/>
          <p:cNvSpPr/>
          <p:nvPr/>
        </p:nvSpPr>
        <p:spPr>
          <a:xfrm>
            <a:off x="426722" y="251185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1" name="Oval 10"/>
          <p:cNvSpPr/>
          <p:nvPr/>
        </p:nvSpPr>
        <p:spPr>
          <a:xfrm>
            <a:off x="-1832" y="330039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
        <p:nvSpPr>
          <p:cNvPr id="12" name="Oval 11"/>
          <p:cNvSpPr/>
          <p:nvPr/>
        </p:nvSpPr>
        <p:spPr>
          <a:xfrm>
            <a:off x="1237750" y="4473827"/>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Tree>
    <p:extLst>
      <p:ext uri="{BB962C8B-B14F-4D97-AF65-F5344CB8AC3E}">
        <p14:creationId xmlns:p14="http://schemas.microsoft.com/office/powerpoint/2010/main" val="72728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366449" y="1255730"/>
            <a:ext cx="11144905" cy="5040567"/>
          </a:xfrm>
        </p:spPr>
        <p:txBody>
          <a:bodyPr/>
          <a:lstStyle/>
          <a:p>
            <a:pPr marL="0" indent="0">
              <a:buNone/>
            </a:pPr>
            <a:r>
              <a:rPr lang="en-SG" sz="1800" dirty="0">
                <a:latin typeface="Century Gothic" panose="020B0502020202020204" pitchFamily="34" charset="0"/>
              </a:rPr>
              <a:t>NAVIGATION PANE</a:t>
            </a:r>
          </a:p>
          <a:p>
            <a:pPr marL="0" indent="0">
              <a:buNone/>
            </a:pPr>
            <a:r>
              <a:rPr lang="en-SG" sz="1800" dirty="0">
                <a:latin typeface="Century Gothic" panose="020B0502020202020204" pitchFamily="34" charset="0"/>
              </a:rPr>
              <a:t>The Navigation pane provides access to modules and functionality in IGMS. It includes the following parts:</a:t>
            </a:r>
          </a:p>
          <a:p>
            <a:pPr lvl="1">
              <a:buFont typeface="Arial" panose="020B0604020202020204" pitchFamily="34" charset="0"/>
              <a:buChar char="•"/>
            </a:pPr>
            <a:r>
              <a:rPr lang="en-SG" sz="1800" dirty="0">
                <a:latin typeface="Century Gothic" panose="020B0502020202020204" pitchFamily="34" charset="0"/>
              </a:rPr>
              <a:t>My Favourites</a:t>
            </a:r>
          </a:p>
          <a:p>
            <a:pPr lvl="1">
              <a:buFont typeface="Arial" panose="020B0604020202020204" pitchFamily="34" charset="0"/>
              <a:buChar char="•"/>
            </a:pPr>
            <a:r>
              <a:rPr lang="en-SG" sz="1800" dirty="0">
                <a:latin typeface="Century Gothic" panose="020B0502020202020204" pitchFamily="34" charset="0"/>
              </a:rPr>
              <a:t>Module buttons</a:t>
            </a:r>
          </a:p>
          <a:p>
            <a:pPr marL="685800" lvl="1">
              <a:buFont typeface="Arial" panose="020B0604020202020204" pitchFamily="34" charset="0"/>
              <a:buChar char="•"/>
            </a:pPr>
            <a:endParaRPr lang="en-SG" sz="1800" dirty="0">
              <a:latin typeface="Century Gothic" panose="020B0502020202020204" pitchFamily="34" charset="0"/>
            </a:endParaRPr>
          </a:p>
        </p:txBody>
      </p:sp>
      <p:sp>
        <p:nvSpPr>
          <p:cNvPr id="24" name="Text Placeholder 23"/>
          <p:cNvSpPr>
            <a:spLocks noGrp="1"/>
          </p:cNvSpPr>
          <p:nvPr>
            <p:ph type="body" sz="quarter" idx="12"/>
          </p:nvPr>
        </p:nvSpPr>
        <p:spPr>
          <a:xfrm>
            <a:off x="366449" y="11146"/>
            <a:ext cx="11144906" cy="819150"/>
          </a:xfrm>
        </p:spPr>
        <p:txBody>
          <a:bodyPr/>
          <a:lstStyle/>
          <a:p>
            <a:r>
              <a:rPr lang="en-US" dirty="0">
                <a:latin typeface="Century Gothic" panose="020B0502020202020204" pitchFamily="34" charset="0"/>
              </a:rPr>
              <a:t>Overview and Navigation of IGMS </a:t>
            </a:r>
            <a:endParaRPr lang="en-S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6044" y="3239593"/>
            <a:ext cx="2285714" cy="2742857"/>
          </a:xfrm>
          <a:prstGeom prst="rect">
            <a:avLst/>
          </a:prstGeom>
          <a:ln>
            <a:solidFill>
              <a:schemeClr val="tx2"/>
            </a:solidFill>
          </a:ln>
        </p:spPr>
      </p:pic>
      <p:sp>
        <p:nvSpPr>
          <p:cNvPr id="5" name="Rectangle 4"/>
          <p:cNvSpPr/>
          <p:nvPr/>
        </p:nvSpPr>
        <p:spPr>
          <a:xfrm>
            <a:off x="366448" y="1258080"/>
            <a:ext cx="11476519" cy="166766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p:cNvSpPr/>
          <p:nvPr/>
        </p:nvSpPr>
        <p:spPr>
          <a:xfrm>
            <a:off x="0" y="1255730"/>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SG" dirty="0"/>
          </a:p>
        </p:txBody>
      </p:sp>
      <p:sp>
        <p:nvSpPr>
          <p:cNvPr id="7" name="Oval 6"/>
          <p:cNvSpPr/>
          <p:nvPr/>
        </p:nvSpPr>
        <p:spPr>
          <a:xfrm>
            <a:off x="4299655" y="323959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SG" dirty="0"/>
          </a:p>
        </p:txBody>
      </p:sp>
    </p:spTree>
    <p:extLst>
      <p:ext uri="{BB962C8B-B14F-4D97-AF65-F5344CB8AC3E}">
        <p14:creationId xmlns:p14="http://schemas.microsoft.com/office/powerpoint/2010/main" val="89151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532254" y="903359"/>
            <a:ext cx="11144905" cy="5040567"/>
          </a:xfrm>
        </p:spPr>
        <p:txBody>
          <a:bodyPr/>
          <a:lstStyle/>
          <a:p>
            <a:pPr marL="0" indent="0">
              <a:buNone/>
            </a:pPr>
            <a:r>
              <a:rPr lang="en-SG" sz="1800" dirty="0">
                <a:latin typeface="Century Gothic" panose="020B0502020202020204" pitchFamily="34" charset="0"/>
              </a:rPr>
              <a:t>Fast Tab</a:t>
            </a:r>
          </a:p>
          <a:p>
            <a:pPr marL="0" indent="0">
              <a:buNone/>
            </a:pPr>
            <a:r>
              <a:rPr lang="en-SG" sz="1800" dirty="0">
                <a:latin typeface="Century Gothic" panose="020B0502020202020204" pitchFamily="34" charset="0"/>
              </a:rPr>
              <a:t>Is a tab within a form that expandable for stored details data</a:t>
            </a: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a:buFont typeface="+mj-lt"/>
              <a:buAutoNum type="arabicPeriod" startAt="6"/>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Tab</a:t>
            </a:r>
          </a:p>
          <a:p>
            <a:pPr marL="0" indent="0">
              <a:buNone/>
            </a:pPr>
            <a:r>
              <a:rPr lang="en-US" sz="1800" dirty="0">
                <a:latin typeface="Century Gothic" panose="020B0502020202020204" pitchFamily="34" charset="0"/>
              </a:rPr>
              <a:t>Is a tab in form to view other related information</a:t>
            </a: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endParaRPr lang="en-SG" sz="1800" dirty="0">
              <a:latin typeface="Century Gothic" panose="020B0502020202020204" pitchFamily="34" charset="0"/>
            </a:endParaRPr>
          </a:p>
        </p:txBody>
      </p:sp>
      <p:sp>
        <p:nvSpPr>
          <p:cNvPr id="24" name="Text Placeholder 23"/>
          <p:cNvSpPr>
            <a:spLocks noGrp="1"/>
          </p:cNvSpPr>
          <p:nvPr>
            <p:ph type="body" sz="quarter" idx="12"/>
          </p:nvPr>
        </p:nvSpPr>
        <p:spPr>
          <a:xfrm>
            <a:off x="366450" y="-11479"/>
            <a:ext cx="11144906" cy="819150"/>
          </a:xfrm>
        </p:spPr>
        <p:txBody>
          <a:bodyPr/>
          <a:lstStyle/>
          <a:p>
            <a:r>
              <a:rPr lang="en-US" sz="2800" dirty="0">
                <a:latin typeface="Century Gothic" panose="020B0502020202020204" pitchFamily="34" charset="0"/>
              </a:rPr>
              <a:t>Overview and Navigation of IGMS </a:t>
            </a:r>
            <a:endParaRPr lang="en-SG"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9396" y="1826913"/>
            <a:ext cx="8876190" cy="2428888"/>
          </a:xfrm>
          <a:prstGeom prst="rect">
            <a:avLst/>
          </a:prstGeom>
          <a:ln>
            <a:solidFill>
              <a:schemeClr val="tx2"/>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9395" y="5535500"/>
            <a:ext cx="8939012" cy="498591"/>
          </a:xfrm>
          <a:prstGeom prst="rect">
            <a:avLst/>
          </a:prstGeom>
          <a:ln>
            <a:solidFill>
              <a:schemeClr val="tx2"/>
            </a:solidFill>
          </a:ln>
        </p:spPr>
      </p:pic>
      <p:sp>
        <p:nvSpPr>
          <p:cNvPr id="6" name="Rectangle 5"/>
          <p:cNvSpPr/>
          <p:nvPr/>
        </p:nvSpPr>
        <p:spPr>
          <a:xfrm>
            <a:off x="366450" y="948026"/>
            <a:ext cx="11476519" cy="70368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366446" y="4543807"/>
            <a:ext cx="11476519" cy="70368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Oval 7"/>
          <p:cNvSpPr/>
          <p:nvPr/>
        </p:nvSpPr>
        <p:spPr>
          <a:xfrm>
            <a:off x="973006" y="176495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n-SG" dirty="0"/>
          </a:p>
        </p:txBody>
      </p:sp>
      <p:sp>
        <p:nvSpPr>
          <p:cNvPr id="9" name="Oval 8"/>
          <p:cNvSpPr/>
          <p:nvPr/>
        </p:nvSpPr>
        <p:spPr>
          <a:xfrm>
            <a:off x="-40610" y="92929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n-SG" dirty="0"/>
          </a:p>
        </p:txBody>
      </p:sp>
      <p:sp>
        <p:nvSpPr>
          <p:cNvPr id="10" name="Oval 9"/>
          <p:cNvSpPr/>
          <p:nvPr/>
        </p:nvSpPr>
        <p:spPr>
          <a:xfrm>
            <a:off x="-2373" y="452507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endParaRPr lang="en-SG" dirty="0"/>
          </a:p>
        </p:txBody>
      </p:sp>
      <p:sp>
        <p:nvSpPr>
          <p:cNvPr id="11" name="Oval 10"/>
          <p:cNvSpPr/>
          <p:nvPr/>
        </p:nvSpPr>
        <p:spPr>
          <a:xfrm>
            <a:off x="953887" y="5581308"/>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endParaRPr lang="en-SG" dirty="0"/>
          </a:p>
        </p:txBody>
      </p:sp>
    </p:spTree>
    <p:extLst>
      <p:ext uri="{BB962C8B-B14F-4D97-AF65-F5344CB8AC3E}">
        <p14:creationId xmlns:p14="http://schemas.microsoft.com/office/powerpoint/2010/main" val="975654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366449" y="1092464"/>
            <a:ext cx="11144905" cy="5036927"/>
          </a:xfrm>
          <a:ln w="25400">
            <a:solidFill>
              <a:schemeClr val="accent5">
                <a:lumMod val="75000"/>
              </a:schemeClr>
            </a:solidFill>
            <a:prstDash val="sysDot"/>
          </a:ln>
        </p:spPr>
        <p:txBody>
          <a:bodyPr/>
          <a:lstStyle/>
          <a:p>
            <a:pPr marL="0" indent="0">
              <a:spcBef>
                <a:spcPts val="100"/>
              </a:spcBef>
              <a:buNone/>
            </a:pPr>
            <a:r>
              <a:rPr lang="en-US" sz="1800" dirty="0">
                <a:latin typeface="Century Gothic" panose="020B0502020202020204" pitchFamily="34" charset="0"/>
              </a:rPr>
              <a:t>FREQUENTLY USED SHORTCUT</a:t>
            </a:r>
          </a:p>
          <a:p>
            <a:pPr marL="0" indent="0">
              <a:spcBef>
                <a:spcPts val="100"/>
              </a:spcBef>
              <a:buNone/>
            </a:pPr>
            <a:endParaRPr lang="en-US" sz="1800" dirty="0">
              <a:latin typeface="Century Gothic" panose="020B0502020202020204" pitchFamily="34" charset="0"/>
            </a:endParaRPr>
          </a:p>
          <a:p>
            <a:pPr>
              <a:spcBef>
                <a:spcPts val="100"/>
              </a:spcBef>
              <a:buFont typeface="+mj-lt"/>
              <a:buAutoNum type="arabicPeriod"/>
            </a:pPr>
            <a:r>
              <a:rPr lang="en-US" sz="1800" dirty="0">
                <a:latin typeface="Century Gothic" panose="020B0502020202020204" pitchFamily="34" charset="0"/>
              </a:rPr>
              <a:t>Find, Filter and Export Data</a:t>
            </a:r>
          </a:p>
          <a:p>
            <a:pPr marL="0" indent="0">
              <a:buNone/>
            </a:pPr>
            <a:endParaRPr lang="en-US" sz="1800" dirty="0">
              <a:latin typeface="Century Gothic" panose="020B0502020202020204" pitchFamily="34" charset="0"/>
            </a:endParaRPr>
          </a:p>
        </p:txBody>
      </p:sp>
      <p:sp>
        <p:nvSpPr>
          <p:cNvPr id="24" name="Text Placeholder 23"/>
          <p:cNvSpPr>
            <a:spLocks noGrp="1"/>
          </p:cNvSpPr>
          <p:nvPr>
            <p:ph type="body" sz="quarter" idx="12"/>
          </p:nvPr>
        </p:nvSpPr>
        <p:spPr/>
        <p:txBody>
          <a:bodyPr/>
          <a:lstStyle/>
          <a:p>
            <a:r>
              <a:rPr lang="en-US" dirty="0">
                <a:latin typeface="Century Gothic" panose="020B0502020202020204" pitchFamily="34" charset="0"/>
              </a:rPr>
              <a:t>Overview and Navigation of IGMS </a:t>
            </a:r>
            <a:endParaRPr lang="en-SG" dirty="0"/>
          </a:p>
        </p:txBody>
      </p:sp>
      <p:graphicFrame>
        <p:nvGraphicFramePr>
          <p:cNvPr id="2" name="Table 1"/>
          <p:cNvGraphicFramePr>
            <a:graphicFrameLocks noGrp="1"/>
          </p:cNvGraphicFramePr>
          <p:nvPr/>
        </p:nvGraphicFramePr>
        <p:xfrm>
          <a:off x="439568" y="2188735"/>
          <a:ext cx="10998665" cy="3692462"/>
        </p:xfrm>
        <a:graphic>
          <a:graphicData uri="http://schemas.openxmlformats.org/drawingml/2006/table">
            <a:tbl>
              <a:tblPr firstRow="1" bandRow="1">
                <a:tableStyleId>{073A0DAA-6AF3-43AB-8588-CEC1D06C72B9}</a:tableStyleId>
              </a:tblPr>
              <a:tblGrid>
                <a:gridCol w="1015665">
                  <a:extLst>
                    <a:ext uri="{9D8B030D-6E8A-4147-A177-3AD203B41FA5}">
                      <a16:colId xmlns:a16="http://schemas.microsoft.com/office/drawing/2014/main" val="583694770"/>
                    </a:ext>
                  </a:extLst>
                </a:gridCol>
                <a:gridCol w="6075453">
                  <a:extLst>
                    <a:ext uri="{9D8B030D-6E8A-4147-A177-3AD203B41FA5}">
                      <a16:colId xmlns:a16="http://schemas.microsoft.com/office/drawing/2014/main" val="2049435677"/>
                    </a:ext>
                  </a:extLst>
                </a:gridCol>
                <a:gridCol w="3907547">
                  <a:extLst>
                    <a:ext uri="{9D8B030D-6E8A-4147-A177-3AD203B41FA5}">
                      <a16:colId xmlns:a16="http://schemas.microsoft.com/office/drawing/2014/main" val="389746379"/>
                    </a:ext>
                  </a:extLst>
                </a:gridCol>
              </a:tblGrid>
              <a:tr h="305336">
                <a:tc>
                  <a:txBody>
                    <a:bodyPr/>
                    <a:lstStyle/>
                    <a:p>
                      <a:pPr algn="ctr"/>
                      <a:r>
                        <a:rPr lang="en-US" dirty="0">
                          <a:latin typeface="Century Gothic" panose="020B0502020202020204" pitchFamily="34" charset="0"/>
                        </a:rPr>
                        <a:t>SI. No</a:t>
                      </a:r>
                      <a:endParaRPr lang="en-SG" dirty="0">
                        <a:latin typeface="Century Gothic" panose="020B0502020202020204" pitchFamily="34" charset="0"/>
                      </a:endParaRPr>
                    </a:p>
                  </a:txBody>
                  <a:tcPr/>
                </a:tc>
                <a:tc>
                  <a:txBody>
                    <a:bodyPr/>
                    <a:lstStyle/>
                    <a:p>
                      <a:pPr algn="ctr"/>
                      <a:r>
                        <a:rPr lang="en-US" dirty="0">
                          <a:latin typeface="Century Gothic" panose="020B0502020202020204" pitchFamily="34" charset="0"/>
                        </a:rPr>
                        <a:t>To Do This</a:t>
                      </a:r>
                      <a:endParaRPr lang="en-SG" dirty="0">
                        <a:latin typeface="Century Gothic" panose="020B0502020202020204" pitchFamily="34" charset="0"/>
                      </a:endParaRPr>
                    </a:p>
                  </a:txBody>
                  <a:tcPr/>
                </a:tc>
                <a:tc>
                  <a:txBody>
                    <a:bodyPr/>
                    <a:lstStyle/>
                    <a:p>
                      <a:pPr algn="ctr"/>
                      <a:r>
                        <a:rPr lang="en-US" dirty="0">
                          <a:latin typeface="Century Gothic" panose="020B0502020202020204" pitchFamily="34" charset="0"/>
                        </a:rPr>
                        <a:t>Press</a:t>
                      </a:r>
                      <a:endParaRPr lang="en-SG" dirty="0">
                        <a:latin typeface="Century Gothic" panose="020B0502020202020204" pitchFamily="34" charset="0"/>
                      </a:endParaRPr>
                    </a:p>
                  </a:txBody>
                  <a:tcPr/>
                </a:tc>
                <a:extLst>
                  <a:ext uri="{0D108BD9-81ED-4DB2-BD59-A6C34878D82A}">
                    <a16:rowId xmlns:a16="http://schemas.microsoft.com/office/drawing/2014/main" val="152731702"/>
                  </a:ext>
                </a:extLst>
              </a:tr>
              <a:tr h="400622">
                <a:tc>
                  <a:txBody>
                    <a:bodyPr/>
                    <a:lstStyle/>
                    <a:p>
                      <a:r>
                        <a:rPr lang="en-US" dirty="0">
                          <a:latin typeface="Century Gothic" panose="020B0502020202020204" pitchFamily="34" charset="0"/>
                        </a:rPr>
                        <a:t>1</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Filter data by the current column (Filter dialog)</a:t>
                      </a:r>
                    </a:p>
                  </a:txBody>
                  <a:tcPr/>
                </a:tc>
                <a:tc>
                  <a:txBody>
                    <a:bodyPr/>
                    <a:lstStyle/>
                    <a:p>
                      <a:r>
                        <a:rPr lang="en-SG" dirty="0">
                          <a:latin typeface="Century Gothic" panose="020B0502020202020204" pitchFamily="34" charset="0"/>
                        </a:rPr>
                        <a:t>CTRL+K </a:t>
                      </a:r>
                    </a:p>
                  </a:txBody>
                  <a:tcPr/>
                </a:tc>
                <a:extLst>
                  <a:ext uri="{0D108BD9-81ED-4DB2-BD59-A6C34878D82A}">
                    <a16:rowId xmlns:a16="http://schemas.microsoft.com/office/drawing/2014/main" val="822986466"/>
                  </a:ext>
                </a:extLst>
              </a:tr>
              <a:tr h="362849">
                <a:tc>
                  <a:txBody>
                    <a:bodyPr/>
                    <a:lstStyle/>
                    <a:p>
                      <a:r>
                        <a:rPr lang="en-US" dirty="0">
                          <a:latin typeface="Century Gothic" panose="020B0502020202020204" pitchFamily="34" charset="0"/>
                        </a:rPr>
                        <a:t>2</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Define fields and values to filter on (Query dialog)</a:t>
                      </a:r>
                    </a:p>
                  </a:txBody>
                  <a:tcPr/>
                </a:tc>
                <a:tc>
                  <a:txBody>
                    <a:bodyPr/>
                    <a:lstStyle/>
                    <a:p>
                      <a:r>
                        <a:rPr lang="en-SG" dirty="0">
                          <a:latin typeface="Century Gothic" panose="020B0502020202020204" pitchFamily="34" charset="0"/>
                        </a:rPr>
                        <a:t>CTRL+F3 </a:t>
                      </a:r>
                    </a:p>
                  </a:txBody>
                  <a:tcPr/>
                </a:tc>
                <a:extLst>
                  <a:ext uri="{0D108BD9-81ED-4DB2-BD59-A6C34878D82A}">
                    <a16:rowId xmlns:a16="http://schemas.microsoft.com/office/drawing/2014/main" val="2099934264"/>
                  </a:ext>
                </a:extLst>
              </a:tr>
              <a:tr h="305336">
                <a:tc>
                  <a:txBody>
                    <a:bodyPr/>
                    <a:lstStyle/>
                    <a:p>
                      <a:r>
                        <a:rPr lang="en-US" dirty="0">
                          <a:latin typeface="Century Gothic" panose="020B0502020202020204" pitchFamily="34" charset="0"/>
                        </a:rPr>
                        <a:t>3</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Perform a global search (Find dialog)</a:t>
                      </a:r>
                    </a:p>
                  </a:txBody>
                  <a:tcPr/>
                </a:tc>
                <a:tc>
                  <a:txBody>
                    <a:bodyPr/>
                    <a:lstStyle/>
                    <a:p>
                      <a:r>
                        <a:rPr lang="en-SG" dirty="0">
                          <a:latin typeface="Century Gothic" panose="020B0502020202020204" pitchFamily="34" charset="0"/>
                        </a:rPr>
                        <a:t>CTRL+F </a:t>
                      </a:r>
                    </a:p>
                  </a:txBody>
                  <a:tcPr/>
                </a:tc>
                <a:extLst>
                  <a:ext uri="{0D108BD9-81ED-4DB2-BD59-A6C34878D82A}">
                    <a16:rowId xmlns:a16="http://schemas.microsoft.com/office/drawing/2014/main" val="1159548841"/>
                  </a:ext>
                </a:extLst>
              </a:tr>
              <a:tr h="305336">
                <a:tc>
                  <a:txBody>
                    <a:bodyPr/>
                    <a:lstStyle/>
                    <a:p>
                      <a:r>
                        <a:rPr lang="en-US" dirty="0">
                          <a:latin typeface="Century Gothic" panose="020B0502020202020204" pitchFamily="34" charset="0"/>
                        </a:rPr>
                        <a:t>4</a:t>
                      </a:r>
                      <a:endParaRPr lang="en-SG" dirty="0">
                        <a:latin typeface="Century Gothic" panose="020B0502020202020204" pitchFamily="34" charset="0"/>
                      </a:endParaRPr>
                    </a:p>
                  </a:txBody>
                  <a:tcPr/>
                </a:tc>
                <a:tc>
                  <a:txBody>
                    <a:bodyPr/>
                    <a:lstStyle/>
                    <a:p>
                      <a:r>
                        <a:rPr lang="en-SG">
                          <a:latin typeface="Century Gothic" panose="020B0502020202020204" pitchFamily="34" charset="0"/>
                        </a:rPr>
                        <a:t>Remove the current filter</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CTRL+SHIFT+F3 </a:t>
                      </a:r>
                    </a:p>
                  </a:txBody>
                  <a:tcPr/>
                </a:tc>
                <a:extLst>
                  <a:ext uri="{0D108BD9-81ED-4DB2-BD59-A6C34878D82A}">
                    <a16:rowId xmlns:a16="http://schemas.microsoft.com/office/drawing/2014/main" val="1591477329"/>
                  </a:ext>
                </a:extLst>
              </a:tr>
              <a:tr h="305336">
                <a:tc>
                  <a:txBody>
                    <a:bodyPr/>
                    <a:lstStyle/>
                    <a:p>
                      <a:r>
                        <a:rPr lang="en-US" dirty="0">
                          <a:latin typeface="Century Gothic" panose="020B0502020202020204" pitchFamily="34" charset="0"/>
                        </a:rPr>
                        <a:t>5</a:t>
                      </a:r>
                      <a:endParaRPr lang="en-SG" dirty="0">
                        <a:latin typeface="Century Gothic" panose="020B0502020202020204" pitchFamily="34" charset="0"/>
                      </a:endParaRPr>
                    </a:p>
                  </a:txBody>
                  <a:tcPr/>
                </a:tc>
                <a:tc>
                  <a:txBody>
                    <a:bodyPr/>
                    <a:lstStyle/>
                    <a:p>
                      <a:r>
                        <a:rPr lang="en-SG" b="0" dirty="0">
                          <a:latin typeface="Century Gothic" panose="020B0502020202020204" pitchFamily="34" charset="0"/>
                        </a:rPr>
                        <a:t>Create filters across all columns in a grid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entury Gothic" panose="020B0502020202020204" pitchFamily="34" charset="0"/>
                        </a:rPr>
                        <a:t>CTRL+G </a:t>
                      </a:r>
                      <a:endParaRPr lang="en-US" sz="1800" b="0" dirty="0">
                        <a:effectLst/>
                        <a:latin typeface="Century Gothic" panose="020B0502020202020204" pitchFamily="34" charset="0"/>
                        <a:ea typeface="Times New Roman"/>
                      </a:endParaRPr>
                    </a:p>
                  </a:txBody>
                  <a:tcPr/>
                </a:tc>
                <a:extLst>
                  <a:ext uri="{0D108BD9-81ED-4DB2-BD59-A6C34878D82A}">
                    <a16:rowId xmlns:a16="http://schemas.microsoft.com/office/drawing/2014/main" val="86736987"/>
                  </a:ext>
                </a:extLst>
              </a:tr>
              <a:tr h="305336">
                <a:tc>
                  <a:txBody>
                    <a:bodyPr/>
                    <a:lstStyle/>
                    <a:p>
                      <a:r>
                        <a:rPr lang="en-US" dirty="0">
                          <a:latin typeface="Century Gothic" panose="020B0502020202020204" pitchFamily="34" charset="0"/>
                        </a:rPr>
                        <a:t>6</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Export the data in a grid to Microsoft Office Excel</a:t>
                      </a:r>
                    </a:p>
                  </a:txBody>
                  <a:tcPr/>
                </a:tc>
                <a:tc>
                  <a:txBody>
                    <a:bodyPr/>
                    <a:lstStyle/>
                    <a:p>
                      <a:r>
                        <a:rPr lang="en-US" dirty="0">
                          <a:latin typeface="Century Gothic" panose="020B0502020202020204" pitchFamily="34" charset="0"/>
                        </a:rPr>
                        <a:t>CTRL+T</a:t>
                      </a:r>
                      <a:endParaRPr lang="en-SG" dirty="0">
                        <a:latin typeface="Century Gothic" panose="020B0502020202020204" pitchFamily="34" charset="0"/>
                      </a:endParaRPr>
                    </a:p>
                  </a:txBody>
                  <a:tcPr/>
                </a:tc>
                <a:extLst>
                  <a:ext uri="{0D108BD9-81ED-4DB2-BD59-A6C34878D82A}">
                    <a16:rowId xmlns:a16="http://schemas.microsoft.com/office/drawing/2014/main" val="2534602105"/>
                  </a:ext>
                </a:extLst>
              </a:tr>
              <a:tr h="305336">
                <a:tc>
                  <a:txBody>
                    <a:bodyPr/>
                    <a:lstStyle/>
                    <a:p>
                      <a:r>
                        <a:rPr lang="en-US" dirty="0">
                          <a:latin typeface="Century Gothic" panose="020B0502020202020204" pitchFamily="34" charset="0"/>
                        </a:rPr>
                        <a:t>7</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Create new record</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CTRL+N</a:t>
                      </a:r>
                      <a:endParaRPr lang="en-SG" dirty="0">
                        <a:latin typeface="Century Gothic" panose="020B0502020202020204" pitchFamily="34" charset="0"/>
                      </a:endParaRPr>
                    </a:p>
                  </a:txBody>
                  <a:tcPr/>
                </a:tc>
                <a:extLst>
                  <a:ext uri="{0D108BD9-81ED-4DB2-BD59-A6C34878D82A}">
                    <a16:rowId xmlns:a16="http://schemas.microsoft.com/office/drawing/2014/main" val="471983333"/>
                  </a:ext>
                </a:extLst>
              </a:tr>
              <a:tr h="305336">
                <a:tc>
                  <a:txBody>
                    <a:bodyPr/>
                    <a:lstStyle/>
                    <a:p>
                      <a:r>
                        <a:rPr lang="en-US" dirty="0">
                          <a:latin typeface="Century Gothic" panose="020B0502020202020204" pitchFamily="34" charset="0"/>
                        </a:rPr>
                        <a:t>8</a:t>
                      </a:r>
                      <a:endParaRPr lang="en-SG" dirty="0">
                        <a:latin typeface="Century Gothic" panose="020B0502020202020204" pitchFamily="34" charset="0"/>
                      </a:endParaRPr>
                    </a:p>
                  </a:txBody>
                  <a:tcPr/>
                </a:tc>
                <a:tc>
                  <a:txBody>
                    <a:bodyPr/>
                    <a:lstStyle/>
                    <a:p>
                      <a:r>
                        <a:rPr lang="en-US">
                          <a:latin typeface="Century Gothic" panose="020B0502020202020204" pitchFamily="34" charset="0"/>
                        </a:rPr>
                        <a:t>Refresh form</a:t>
                      </a:r>
                      <a:r>
                        <a:rPr lang="en-US" baseline="0">
                          <a:latin typeface="Century Gothic" panose="020B0502020202020204" pitchFamily="34" charset="0"/>
                        </a:rPr>
                        <a:t> </a:t>
                      </a:r>
                      <a:r>
                        <a:rPr lang="en-US" baseline="0" dirty="0">
                          <a:latin typeface="Century Gothic" panose="020B0502020202020204" pitchFamily="34" charset="0"/>
                        </a:rPr>
                        <a:t>to display the latest value</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F5</a:t>
                      </a:r>
                      <a:endParaRPr lang="en-SG" dirty="0">
                        <a:latin typeface="Century Gothic" panose="020B0502020202020204" pitchFamily="34" charset="0"/>
                      </a:endParaRPr>
                    </a:p>
                  </a:txBody>
                  <a:tcPr/>
                </a:tc>
                <a:extLst>
                  <a:ext uri="{0D108BD9-81ED-4DB2-BD59-A6C34878D82A}">
                    <a16:rowId xmlns:a16="http://schemas.microsoft.com/office/drawing/2014/main" val="3132745407"/>
                  </a:ext>
                </a:extLst>
              </a:tr>
              <a:tr h="305336">
                <a:tc>
                  <a:txBody>
                    <a:bodyPr/>
                    <a:lstStyle/>
                    <a:p>
                      <a:r>
                        <a:rPr lang="en-US" dirty="0">
                          <a:latin typeface="Century Gothic" panose="020B0502020202020204" pitchFamily="34" charset="0"/>
                        </a:rPr>
                        <a:t>9</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Delete</a:t>
                      </a:r>
                      <a:r>
                        <a:rPr lang="en-US" baseline="0" dirty="0">
                          <a:latin typeface="Century Gothic" panose="020B0502020202020204" pitchFamily="34" charset="0"/>
                        </a:rPr>
                        <a:t> Record</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ALT+F9</a:t>
                      </a:r>
                      <a:endParaRPr lang="en-SG" dirty="0">
                        <a:latin typeface="Century Gothic" panose="020B0502020202020204" pitchFamily="34" charset="0"/>
                      </a:endParaRPr>
                    </a:p>
                  </a:txBody>
                  <a:tcPr/>
                </a:tc>
                <a:extLst>
                  <a:ext uri="{0D108BD9-81ED-4DB2-BD59-A6C34878D82A}">
                    <a16:rowId xmlns:a16="http://schemas.microsoft.com/office/drawing/2014/main" val="658982138"/>
                  </a:ext>
                </a:extLst>
              </a:tr>
            </a:tbl>
          </a:graphicData>
        </a:graphic>
      </p:graphicFrame>
    </p:spTree>
    <p:extLst>
      <p:ext uri="{BB962C8B-B14F-4D97-AF65-F5344CB8AC3E}">
        <p14:creationId xmlns:p14="http://schemas.microsoft.com/office/powerpoint/2010/main" val="160655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366450" y="1227155"/>
            <a:ext cx="11292150" cy="5040567"/>
          </a:xfrm>
          <a:ln w="25400">
            <a:solidFill>
              <a:schemeClr val="accent5">
                <a:lumMod val="75000"/>
              </a:schemeClr>
            </a:solidFill>
            <a:prstDash val="sysDot"/>
          </a:ln>
        </p:spPr>
        <p:txBody>
          <a:bodyPr/>
          <a:lstStyle/>
          <a:p>
            <a:pPr marL="0" indent="0">
              <a:spcBef>
                <a:spcPts val="100"/>
              </a:spcBef>
              <a:buNone/>
            </a:pPr>
            <a:r>
              <a:rPr lang="en-US" sz="1800" dirty="0">
                <a:latin typeface="Century Gothic" panose="020B0502020202020204" pitchFamily="34" charset="0"/>
              </a:rPr>
              <a:t>FREQUENTLY USED SHORTCUT</a:t>
            </a:r>
          </a:p>
          <a:p>
            <a:pPr marL="0" indent="0">
              <a:spcBef>
                <a:spcPts val="100"/>
              </a:spcBef>
              <a:buNone/>
            </a:pPr>
            <a:endParaRPr lang="en-US" sz="1800" dirty="0">
              <a:latin typeface="Century Gothic" panose="020B0502020202020204" pitchFamily="34" charset="0"/>
            </a:endParaRPr>
          </a:p>
          <a:p>
            <a:pPr>
              <a:spcBef>
                <a:spcPts val="100"/>
              </a:spcBef>
              <a:buFont typeface="+mj-lt"/>
              <a:buAutoNum type="arabicPeriod" startAt="2"/>
            </a:pPr>
            <a:r>
              <a:rPr lang="en-US" sz="1800" dirty="0">
                <a:latin typeface="Century Gothic" panose="020B0502020202020204" pitchFamily="34" charset="0"/>
              </a:rPr>
              <a:t>Advance Filter and Query Options</a:t>
            </a:r>
          </a:p>
          <a:p>
            <a:pPr marL="0" indent="0">
              <a:spcBef>
                <a:spcPts val="100"/>
              </a:spcBef>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p:txBody>
      </p:sp>
      <p:sp>
        <p:nvSpPr>
          <p:cNvPr id="24" name="Text Placeholder 23"/>
          <p:cNvSpPr>
            <a:spLocks noGrp="1"/>
          </p:cNvSpPr>
          <p:nvPr>
            <p:ph type="body" sz="quarter" idx="12"/>
          </p:nvPr>
        </p:nvSpPr>
        <p:spPr/>
        <p:txBody>
          <a:bodyPr/>
          <a:lstStyle/>
          <a:p>
            <a:r>
              <a:rPr lang="en-US" dirty="0">
                <a:latin typeface="Century Gothic" panose="020B0502020202020204" pitchFamily="34" charset="0"/>
              </a:rPr>
              <a:t>Overview and Navigation of IGMS </a:t>
            </a:r>
            <a:endParaRPr lang="en-SG" dirty="0"/>
          </a:p>
        </p:txBody>
      </p:sp>
      <p:graphicFrame>
        <p:nvGraphicFramePr>
          <p:cNvPr id="2" name="Table 1"/>
          <p:cNvGraphicFramePr>
            <a:graphicFrameLocks noGrp="1"/>
          </p:cNvGraphicFramePr>
          <p:nvPr/>
        </p:nvGraphicFramePr>
        <p:xfrm>
          <a:off x="512690" y="2336917"/>
          <a:ext cx="10998665" cy="3478294"/>
        </p:xfrm>
        <a:graphic>
          <a:graphicData uri="http://schemas.openxmlformats.org/drawingml/2006/table">
            <a:tbl>
              <a:tblPr firstRow="1" bandRow="1">
                <a:tableStyleId>{073A0DAA-6AF3-43AB-8588-CEC1D06C72B9}</a:tableStyleId>
              </a:tblPr>
              <a:tblGrid>
                <a:gridCol w="1015665">
                  <a:extLst>
                    <a:ext uri="{9D8B030D-6E8A-4147-A177-3AD203B41FA5}">
                      <a16:colId xmlns:a16="http://schemas.microsoft.com/office/drawing/2014/main" val="583694770"/>
                    </a:ext>
                  </a:extLst>
                </a:gridCol>
                <a:gridCol w="7836560">
                  <a:extLst>
                    <a:ext uri="{9D8B030D-6E8A-4147-A177-3AD203B41FA5}">
                      <a16:colId xmlns:a16="http://schemas.microsoft.com/office/drawing/2014/main" val="2049435677"/>
                    </a:ext>
                  </a:extLst>
                </a:gridCol>
                <a:gridCol w="2146440">
                  <a:extLst>
                    <a:ext uri="{9D8B030D-6E8A-4147-A177-3AD203B41FA5}">
                      <a16:colId xmlns:a16="http://schemas.microsoft.com/office/drawing/2014/main" val="389746379"/>
                    </a:ext>
                  </a:extLst>
                </a:gridCol>
              </a:tblGrid>
              <a:tr h="382427">
                <a:tc>
                  <a:txBody>
                    <a:bodyPr/>
                    <a:lstStyle/>
                    <a:p>
                      <a:pPr algn="ctr"/>
                      <a:r>
                        <a:rPr lang="en-US" dirty="0">
                          <a:latin typeface="Century Gothic" panose="020B0502020202020204" pitchFamily="34" charset="0"/>
                        </a:rPr>
                        <a:t>SI. No</a:t>
                      </a:r>
                      <a:endParaRPr lang="en-SG" dirty="0">
                        <a:latin typeface="Century Gothic" panose="020B0502020202020204" pitchFamily="34" charset="0"/>
                      </a:endParaRPr>
                    </a:p>
                  </a:txBody>
                  <a:tcPr/>
                </a:tc>
                <a:tc>
                  <a:txBody>
                    <a:bodyPr/>
                    <a:lstStyle/>
                    <a:p>
                      <a:pPr algn="ctr"/>
                      <a:r>
                        <a:rPr lang="en-US" dirty="0">
                          <a:latin typeface="Century Gothic" panose="020B0502020202020204" pitchFamily="34" charset="0"/>
                        </a:rPr>
                        <a:t>To Do This</a:t>
                      </a:r>
                      <a:endParaRPr lang="en-SG" dirty="0">
                        <a:latin typeface="Century Gothic" panose="020B0502020202020204" pitchFamily="34" charset="0"/>
                      </a:endParaRPr>
                    </a:p>
                  </a:txBody>
                  <a:tcPr/>
                </a:tc>
                <a:tc>
                  <a:txBody>
                    <a:bodyPr/>
                    <a:lstStyle/>
                    <a:p>
                      <a:pPr algn="ctr"/>
                      <a:r>
                        <a:rPr lang="en-US" dirty="0">
                          <a:latin typeface="Century Gothic" panose="020B0502020202020204" pitchFamily="34" charset="0"/>
                        </a:rPr>
                        <a:t>Press</a:t>
                      </a:r>
                      <a:endParaRPr lang="en-SG" dirty="0">
                        <a:latin typeface="Century Gothic" panose="020B0502020202020204" pitchFamily="34" charset="0"/>
                      </a:endParaRPr>
                    </a:p>
                  </a:txBody>
                  <a:tcPr/>
                </a:tc>
                <a:extLst>
                  <a:ext uri="{0D108BD9-81ED-4DB2-BD59-A6C34878D82A}">
                    <a16:rowId xmlns:a16="http://schemas.microsoft.com/office/drawing/2014/main" val="152731702"/>
                  </a:ext>
                </a:extLst>
              </a:tr>
              <a:tr h="418878">
                <a:tc>
                  <a:txBody>
                    <a:bodyPr/>
                    <a:lstStyle/>
                    <a:p>
                      <a:r>
                        <a:rPr lang="en-US" dirty="0">
                          <a:latin typeface="Century Gothic" panose="020B0502020202020204" pitchFamily="34" charset="0"/>
                        </a:rPr>
                        <a:t>1</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Today’s date</a:t>
                      </a:r>
                    </a:p>
                  </a:txBody>
                  <a:tcPr/>
                </a:tc>
                <a:tc>
                  <a:txBody>
                    <a:bodyPr/>
                    <a:lstStyle/>
                    <a:p>
                      <a:r>
                        <a:rPr lang="en-SG" dirty="0">
                          <a:latin typeface="Century Gothic" panose="020B0502020202020204" pitchFamily="34" charset="0"/>
                        </a:rPr>
                        <a:t>T</a:t>
                      </a:r>
                    </a:p>
                  </a:txBody>
                  <a:tcPr/>
                </a:tc>
                <a:extLst>
                  <a:ext uri="{0D108BD9-81ED-4DB2-BD59-A6C34878D82A}">
                    <a16:rowId xmlns:a16="http://schemas.microsoft.com/office/drawing/2014/main" val="822986466"/>
                  </a:ext>
                </a:extLst>
              </a:tr>
              <a:tr h="382427">
                <a:tc>
                  <a:txBody>
                    <a:bodyPr/>
                    <a:lstStyle/>
                    <a:p>
                      <a:r>
                        <a:rPr lang="en-US" dirty="0">
                          <a:latin typeface="Century Gothic" panose="020B0502020202020204" pitchFamily="34" charset="0"/>
                        </a:rPr>
                        <a:t>2</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Range</a:t>
                      </a:r>
                      <a:r>
                        <a:rPr lang="en-US" baseline="0" dirty="0">
                          <a:latin typeface="Century Gothic" panose="020B0502020202020204" pitchFamily="34" charset="0"/>
                        </a:rPr>
                        <a:t> Value (From – To)</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a:t>
                      </a:r>
                    </a:p>
                  </a:txBody>
                  <a:tcPr/>
                </a:tc>
                <a:extLst>
                  <a:ext uri="{0D108BD9-81ED-4DB2-BD59-A6C34878D82A}">
                    <a16:rowId xmlns:a16="http://schemas.microsoft.com/office/drawing/2014/main" val="2099934264"/>
                  </a:ext>
                </a:extLst>
              </a:tr>
              <a:tr h="382427">
                <a:tc>
                  <a:txBody>
                    <a:bodyPr/>
                    <a:lstStyle/>
                    <a:p>
                      <a:r>
                        <a:rPr lang="en-US" dirty="0">
                          <a:latin typeface="Century Gothic" panose="020B0502020202020204" pitchFamily="34" charset="0"/>
                        </a:rPr>
                        <a:t>3</a:t>
                      </a:r>
                      <a:endParaRPr lang="en-SG" dirty="0">
                        <a:latin typeface="Century Gothic" panose="020B0502020202020204" pitchFamily="34" charset="0"/>
                      </a:endParaRPr>
                    </a:p>
                  </a:txBody>
                  <a:tcPr/>
                </a:tc>
                <a:tc>
                  <a:txBody>
                    <a:bodyPr/>
                    <a:lstStyle/>
                    <a:p>
                      <a:r>
                        <a:rPr lang="en-SG" baseline="0" dirty="0">
                          <a:latin typeface="Century Gothic" panose="020B0502020202020204" pitchFamily="34" charset="0"/>
                        </a:rPr>
                        <a:t>Value contains (</a:t>
                      </a:r>
                      <a:r>
                        <a:rPr lang="en-SG" baseline="0">
                          <a:latin typeface="Century Gothic" panose="020B0502020202020204" pitchFamily="34" charset="0"/>
                        </a:rPr>
                        <a:t>in the front</a:t>
                      </a:r>
                      <a:r>
                        <a:rPr lang="en-SG" baseline="0" dirty="0">
                          <a:latin typeface="Century Gothic" panose="020B0502020202020204" pitchFamily="34" charset="0"/>
                        </a:rPr>
                        <a:t>, middle, or last) in search criteria</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a:t>
                      </a:r>
                      <a:endParaRPr lang="en-SG" dirty="0">
                        <a:latin typeface="Century Gothic" panose="020B0502020202020204" pitchFamily="34" charset="0"/>
                      </a:endParaRPr>
                    </a:p>
                  </a:txBody>
                  <a:tcPr/>
                </a:tc>
                <a:extLst>
                  <a:ext uri="{0D108BD9-81ED-4DB2-BD59-A6C34878D82A}">
                    <a16:rowId xmlns:a16="http://schemas.microsoft.com/office/drawing/2014/main" val="1159548841"/>
                  </a:ext>
                </a:extLst>
              </a:tr>
              <a:tr h="382427">
                <a:tc>
                  <a:txBody>
                    <a:bodyPr/>
                    <a:lstStyle/>
                    <a:p>
                      <a:r>
                        <a:rPr lang="en-US" dirty="0">
                          <a:latin typeface="Century Gothic" panose="020B0502020202020204" pitchFamily="34" charset="0"/>
                        </a:rPr>
                        <a:t>4</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Exclude</a:t>
                      </a:r>
                      <a:r>
                        <a:rPr lang="en-US" baseline="0" dirty="0">
                          <a:latin typeface="Century Gothic" panose="020B0502020202020204" pitchFamily="34" charset="0"/>
                        </a:rPr>
                        <a:t> value</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a:t>
                      </a:r>
                    </a:p>
                  </a:txBody>
                  <a:tcPr/>
                </a:tc>
                <a:extLst>
                  <a:ext uri="{0D108BD9-81ED-4DB2-BD59-A6C34878D82A}">
                    <a16:rowId xmlns:a16="http://schemas.microsoft.com/office/drawing/2014/main" val="1591477329"/>
                  </a:ext>
                </a:extLst>
              </a:tr>
              <a:tr h="382427">
                <a:tc>
                  <a:txBody>
                    <a:bodyPr/>
                    <a:lstStyle/>
                    <a:p>
                      <a:r>
                        <a:rPr lang="en-US" dirty="0">
                          <a:latin typeface="Century Gothic" panose="020B0502020202020204" pitchFamily="34" charset="0"/>
                        </a:rPr>
                        <a:t>5</a:t>
                      </a:r>
                      <a:endParaRPr lang="en-SG" dirty="0">
                        <a:latin typeface="Century Gothic" panose="020B0502020202020204" pitchFamily="34" charset="0"/>
                      </a:endParaRPr>
                    </a:p>
                  </a:txBody>
                  <a:tcPr/>
                </a:tc>
                <a:tc>
                  <a:txBody>
                    <a:bodyPr/>
                    <a:lstStyle/>
                    <a:p>
                      <a:r>
                        <a:rPr lang="en-SG" b="0" dirty="0">
                          <a:latin typeface="Century Gothic" panose="020B0502020202020204" pitchFamily="34" charset="0"/>
                        </a:rPr>
                        <a:t>Null / Blank Value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entury Gothic" panose="020B0502020202020204" pitchFamily="34" charset="0"/>
                        </a:rPr>
                        <a:t>“”</a:t>
                      </a:r>
                      <a:endParaRPr lang="en-US" sz="1800" b="0" dirty="0">
                        <a:effectLst/>
                        <a:latin typeface="Century Gothic" panose="020B0502020202020204" pitchFamily="34" charset="0"/>
                        <a:ea typeface="Times New Roman"/>
                      </a:endParaRPr>
                    </a:p>
                  </a:txBody>
                  <a:tcPr/>
                </a:tc>
                <a:extLst>
                  <a:ext uri="{0D108BD9-81ED-4DB2-BD59-A6C34878D82A}">
                    <a16:rowId xmlns:a16="http://schemas.microsoft.com/office/drawing/2014/main" val="86736987"/>
                  </a:ext>
                </a:extLst>
              </a:tr>
              <a:tr h="382427">
                <a:tc>
                  <a:txBody>
                    <a:bodyPr/>
                    <a:lstStyle/>
                    <a:p>
                      <a:r>
                        <a:rPr lang="en-US" dirty="0">
                          <a:latin typeface="Century Gothic" panose="020B0502020202020204" pitchFamily="34" charset="0"/>
                        </a:rPr>
                        <a:t>6</a:t>
                      </a:r>
                      <a:endParaRPr lang="en-SG" dirty="0">
                        <a:latin typeface="Century Gothic" panose="020B0502020202020204" pitchFamily="34" charset="0"/>
                      </a:endParaRPr>
                    </a:p>
                  </a:txBody>
                  <a:tcPr/>
                </a:tc>
                <a:tc>
                  <a:txBody>
                    <a:bodyPr/>
                    <a:lstStyle/>
                    <a:p>
                      <a:pPr marL="0" algn="l" defTabSz="914400" rtl="0" eaLnBrk="1" latinLnBrk="0" hangingPunct="1"/>
                      <a:r>
                        <a:rPr lang="en-SG" sz="1800" b="0" kern="1200" dirty="0">
                          <a:solidFill>
                            <a:schemeClr val="dk1"/>
                          </a:solidFill>
                          <a:latin typeface="Century Gothic" panose="020B0502020202020204" pitchFamily="34" charset="0"/>
                          <a:ea typeface="+mn-ea"/>
                          <a:cs typeface="+mn-cs"/>
                        </a:rPr>
                        <a:t>Having one or more unknown characters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b="0" i="0" kern="1200" dirty="0">
                          <a:solidFill>
                            <a:schemeClr val="dk1"/>
                          </a:solidFill>
                          <a:effectLst/>
                          <a:latin typeface="+mn-lt"/>
                          <a:ea typeface="+mn-ea"/>
                          <a:cs typeface="+mn-cs"/>
                        </a:rPr>
                        <a:t>?</a:t>
                      </a:r>
                      <a:endParaRPr lang="en-US" sz="1800" b="0" dirty="0">
                        <a:effectLst/>
                        <a:latin typeface="Century Gothic" panose="020B0502020202020204" pitchFamily="34" charset="0"/>
                        <a:ea typeface="Times New Roman"/>
                      </a:endParaRPr>
                    </a:p>
                  </a:txBody>
                  <a:tcPr/>
                </a:tc>
                <a:extLst>
                  <a:ext uri="{0D108BD9-81ED-4DB2-BD59-A6C34878D82A}">
                    <a16:rowId xmlns:a16="http://schemas.microsoft.com/office/drawing/2014/main" val="3741695485"/>
                  </a:ext>
                </a:extLst>
              </a:tr>
              <a:tr h="382427">
                <a:tc>
                  <a:txBody>
                    <a:bodyPr/>
                    <a:lstStyle/>
                    <a:p>
                      <a:r>
                        <a:rPr lang="en-US" dirty="0">
                          <a:latin typeface="Century Gothic" panose="020B0502020202020204" pitchFamily="34" charset="0"/>
                        </a:rPr>
                        <a:t>7</a:t>
                      </a:r>
                      <a:endParaRPr lang="en-SG" dirty="0">
                        <a:latin typeface="Century Gothic" panose="020B0502020202020204" pitchFamily="34" charset="0"/>
                      </a:endParaRPr>
                    </a:p>
                  </a:txBody>
                  <a:tcPr/>
                </a:tc>
                <a:tc>
                  <a:txBody>
                    <a:bodyPr/>
                    <a:lstStyle/>
                    <a:p>
                      <a:pPr marL="0" algn="l" defTabSz="914400" rtl="0" eaLnBrk="1" latinLnBrk="0" hangingPunct="1"/>
                      <a:r>
                        <a:rPr lang="en-US" sz="1800" b="0" kern="1200" dirty="0">
                          <a:solidFill>
                            <a:schemeClr val="dk1"/>
                          </a:solidFill>
                          <a:latin typeface="Century Gothic" panose="020B0502020202020204" pitchFamily="34" charset="0"/>
                          <a:ea typeface="+mn-ea"/>
                          <a:cs typeface="+mn-cs"/>
                        </a:rPr>
                        <a:t>Greater</a:t>
                      </a:r>
                      <a:r>
                        <a:rPr lang="en-US" sz="1800" b="0" kern="1200" baseline="0" dirty="0">
                          <a:solidFill>
                            <a:schemeClr val="dk1"/>
                          </a:solidFill>
                          <a:latin typeface="Century Gothic" panose="020B0502020202020204" pitchFamily="34" charset="0"/>
                          <a:ea typeface="+mn-ea"/>
                          <a:cs typeface="+mn-cs"/>
                        </a:rPr>
                        <a:t> than value entered</a:t>
                      </a:r>
                      <a:endParaRPr lang="en-SG" sz="1800" b="0" kern="1200" dirty="0">
                        <a:solidFill>
                          <a:schemeClr val="dk1"/>
                        </a:solidFill>
                        <a:latin typeface="Century Gothic" panose="020B0502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entury Gothic" panose="020B0502020202020204" pitchFamily="34" charset="0"/>
                          <a:ea typeface="Times New Roman"/>
                        </a:rPr>
                        <a:t>&gt; </a:t>
                      </a:r>
                      <a:r>
                        <a:rPr lang="en-US" sz="1800" b="0" i="1" dirty="0">
                          <a:effectLst/>
                          <a:latin typeface="Century Gothic" panose="020B0502020202020204" pitchFamily="34" charset="0"/>
                          <a:ea typeface="Times New Roman"/>
                        </a:rPr>
                        <a:t>xx</a:t>
                      </a:r>
                      <a:endParaRPr lang="en-US" sz="1800" b="0" dirty="0">
                        <a:effectLst/>
                        <a:latin typeface="Century Gothic" panose="020B0502020202020204" pitchFamily="34" charset="0"/>
                        <a:ea typeface="Times New Roman"/>
                      </a:endParaRPr>
                    </a:p>
                  </a:txBody>
                  <a:tcPr/>
                </a:tc>
                <a:extLst>
                  <a:ext uri="{0D108BD9-81ED-4DB2-BD59-A6C34878D82A}">
                    <a16:rowId xmlns:a16="http://schemas.microsoft.com/office/drawing/2014/main" val="651241254"/>
                  </a:ext>
                </a:extLst>
              </a:tr>
              <a:tr h="382427">
                <a:tc>
                  <a:txBody>
                    <a:bodyPr/>
                    <a:lstStyle/>
                    <a:p>
                      <a:r>
                        <a:rPr lang="en-US" dirty="0">
                          <a:latin typeface="Century Gothic" panose="020B0502020202020204" pitchFamily="34" charset="0"/>
                        </a:rPr>
                        <a:t>8</a:t>
                      </a:r>
                      <a:endParaRPr lang="en-SG" dirty="0">
                        <a:latin typeface="Century Gothic" panose="020B0502020202020204" pitchFamily="34" charset="0"/>
                      </a:endParaRPr>
                    </a:p>
                  </a:txBody>
                  <a:tcPr/>
                </a:tc>
                <a:tc>
                  <a:txBody>
                    <a:bodyPr/>
                    <a:lstStyle/>
                    <a:p>
                      <a:pPr marL="0" algn="l" defTabSz="914400" rtl="0" eaLnBrk="1" latinLnBrk="0" hangingPunct="1"/>
                      <a:r>
                        <a:rPr lang="en-US" sz="1800" b="0" kern="1200" dirty="0">
                          <a:solidFill>
                            <a:schemeClr val="dk1"/>
                          </a:solidFill>
                          <a:latin typeface="Century Gothic" panose="020B0502020202020204" pitchFamily="34" charset="0"/>
                          <a:ea typeface="+mn-ea"/>
                          <a:cs typeface="+mn-cs"/>
                        </a:rPr>
                        <a:t>Lesser than value entered</a:t>
                      </a:r>
                      <a:endParaRPr lang="en-SG" sz="1800" b="0" kern="1200" dirty="0">
                        <a:solidFill>
                          <a:schemeClr val="dk1"/>
                        </a:solidFill>
                        <a:latin typeface="Century Gothic" panose="020B050202020202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entury Gothic" panose="020B0502020202020204" pitchFamily="34" charset="0"/>
                          <a:ea typeface="Times New Roman"/>
                        </a:rPr>
                        <a:t>&lt; </a:t>
                      </a:r>
                      <a:r>
                        <a:rPr lang="en-US" sz="1800" b="0" i="1" dirty="0">
                          <a:effectLst/>
                          <a:latin typeface="Century Gothic" panose="020B0502020202020204" pitchFamily="34" charset="0"/>
                          <a:ea typeface="Times New Roman"/>
                        </a:rPr>
                        <a:t>xx</a:t>
                      </a:r>
                      <a:endParaRPr lang="en-US" sz="1800" b="0" dirty="0">
                        <a:effectLst/>
                        <a:latin typeface="Century Gothic" panose="020B0502020202020204" pitchFamily="34" charset="0"/>
                        <a:ea typeface="Times New Roman"/>
                      </a:endParaRPr>
                    </a:p>
                  </a:txBody>
                  <a:tcPr/>
                </a:tc>
                <a:extLst>
                  <a:ext uri="{0D108BD9-81ED-4DB2-BD59-A6C34878D82A}">
                    <a16:rowId xmlns:a16="http://schemas.microsoft.com/office/drawing/2014/main" val="2796073182"/>
                  </a:ext>
                </a:extLst>
              </a:tr>
            </a:tbl>
          </a:graphicData>
        </a:graphic>
      </p:graphicFrame>
    </p:spTree>
    <p:extLst>
      <p:ext uri="{BB962C8B-B14F-4D97-AF65-F5344CB8AC3E}">
        <p14:creationId xmlns:p14="http://schemas.microsoft.com/office/powerpoint/2010/main" val="1597879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latin typeface="Century Gothic" panose="020B0502020202020204" pitchFamily="34" charset="0"/>
              </a:rPr>
              <a:t>General Overview</a:t>
            </a:r>
            <a:endParaRPr lang="en-SG" dirty="0">
              <a:latin typeface="Century Gothic" panose="020B0502020202020204" pitchFamily="34" charset="0"/>
            </a:endParaRPr>
          </a:p>
        </p:txBody>
      </p:sp>
      <p:sp>
        <p:nvSpPr>
          <p:cNvPr id="7" name="Text Placeholder 6"/>
          <p:cNvSpPr>
            <a:spLocks noGrp="1"/>
          </p:cNvSpPr>
          <p:nvPr>
            <p:ph type="body" sz="quarter" idx="10"/>
          </p:nvPr>
        </p:nvSpPr>
        <p:spPr>
          <a:xfrm>
            <a:off x="332509" y="1149531"/>
            <a:ext cx="6519395" cy="4715692"/>
          </a:xfrm>
        </p:spPr>
        <p:txBody>
          <a:bodyPr/>
          <a:lstStyle/>
          <a:p>
            <a:pPr marL="457200" indent="-457200">
              <a:buFont typeface="+mj-lt"/>
              <a:buAutoNum type="arabicPeriod"/>
            </a:pPr>
            <a:r>
              <a:rPr lang="en-US" sz="2000" dirty="0">
                <a:solidFill>
                  <a:schemeClr val="tx1"/>
                </a:solidFill>
                <a:latin typeface="Century Gothic" panose="020B0502020202020204" pitchFamily="34" charset="0"/>
              </a:rPr>
              <a:t>Overview and Navigation of IGMS </a:t>
            </a:r>
          </a:p>
          <a:p>
            <a:pPr marL="457200" indent="-457200">
              <a:buFont typeface="+mj-lt"/>
              <a:buAutoNum type="arabicPeriod"/>
            </a:pPr>
            <a:r>
              <a:rPr lang="en-US" sz="2000" b="1" dirty="0">
                <a:solidFill>
                  <a:srgbClr val="FF0000"/>
                </a:solidFill>
                <a:latin typeface="Century Gothic" panose="020B0502020202020204" pitchFamily="34" charset="0"/>
              </a:rPr>
              <a:t>Generate Project from Manual Letter of Award</a:t>
            </a:r>
          </a:p>
        </p:txBody>
      </p:sp>
      <p:sp>
        <p:nvSpPr>
          <p:cNvPr id="9" name="Picture Placeholder 8"/>
          <p:cNvSpPr>
            <a:spLocks noGrp="1"/>
          </p:cNvSpPr>
          <p:nvPr>
            <p:ph type="pic" sz="quarter" idx="14"/>
          </p:nvPr>
        </p:nvSpPr>
        <p:spPr/>
      </p:sp>
    </p:spTree>
    <p:extLst>
      <p:ext uri="{BB962C8B-B14F-4D97-AF65-F5344CB8AC3E}">
        <p14:creationId xmlns:p14="http://schemas.microsoft.com/office/powerpoint/2010/main" val="167564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8818" y="2791375"/>
            <a:ext cx="8589422" cy="929798"/>
          </a:xfrm>
        </p:spPr>
        <p:txBody>
          <a:bodyPr/>
          <a:lstStyle/>
          <a:p>
            <a:pPr algn="ctr"/>
            <a:r>
              <a:rPr lang="en-US" b="1" dirty="0"/>
              <a:t>Generate Manual LOA</a:t>
            </a:r>
            <a:endParaRPr lang="en-SG" b="1" dirty="0"/>
          </a:p>
        </p:txBody>
      </p:sp>
    </p:spTree>
    <p:extLst>
      <p:ext uri="{BB962C8B-B14F-4D97-AF65-F5344CB8AC3E}">
        <p14:creationId xmlns:p14="http://schemas.microsoft.com/office/powerpoint/2010/main" val="83463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CB5CD8A2-17DD-477B-88E2-9F56A10AB6E6}" type="slidenum">
              <a:rPr lang="en-SG" smtClean="0"/>
              <a:pPr>
                <a:defRPr/>
              </a:pPr>
              <a:t>2</a:t>
            </a:fld>
            <a:endParaRPr lang="en-SG" dirty="0"/>
          </a:p>
        </p:txBody>
      </p:sp>
      <p:sp>
        <p:nvSpPr>
          <p:cNvPr id="7" name="Title 3"/>
          <p:cNvSpPr txBox="1">
            <a:spLocks/>
          </p:cNvSpPr>
          <p:nvPr/>
        </p:nvSpPr>
        <p:spPr>
          <a:xfrm>
            <a:off x="346878" y="121900"/>
            <a:ext cx="11083119" cy="808582"/>
          </a:xfrm>
          <a:prstGeom prst="rect">
            <a:avLst/>
          </a:prstGeom>
        </p:spPr>
        <p:txBody>
          <a:bodyPr anchor="ctr"/>
          <a:lstStyle>
            <a:lvl1pPr algn="l" rtl="0" eaLnBrk="1" fontAlgn="base" hangingPunct="1">
              <a:spcBef>
                <a:spcPct val="0"/>
              </a:spcBef>
              <a:spcAft>
                <a:spcPct val="0"/>
              </a:spcAft>
              <a:defRPr sz="3200" b="1" kern="1200">
                <a:solidFill>
                  <a:schemeClr val="tx1"/>
                </a:solidFill>
                <a:latin typeface="Century Gothic" panose="020B0502020202020204"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SG" b="0" dirty="0"/>
              <a:t>Document Versions</a:t>
            </a:r>
          </a:p>
        </p:txBody>
      </p:sp>
      <p:graphicFrame>
        <p:nvGraphicFramePr>
          <p:cNvPr id="8" name="Content Placeholder 5"/>
          <p:cNvGraphicFramePr>
            <a:graphicFrameLocks/>
          </p:cNvGraphicFramePr>
          <p:nvPr>
            <p:extLst>
              <p:ext uri="{D42A27DB-BD31-4B8C-83A1-F6EECF244321}">
                <p14:modId xmlns:p14="http://schemas.microsoft.com/office/powerpoint/2010/main" val="1215944060"/>
              </p:ext>
            </p:extLst>
          </p:nvPr>
        </p:nvGraphicFramePr>
        <p:xfrm>
          <a:off x="347661" y="930482"/>
          <a:ext cx="11082336" cy="5303520"/>
        </p:xfrm>
        <a:graphic>
          <a:graphicData uri="http://schemas.openxmlformats.org/drawingml/2006/table">
            <a:tbl>
              <a:tblPr firstRow="1" bandRow="1">
                <a:tableStyleId>{073A0DAA-6AF3-43AB-8588-CEC1D06C72B9}</a:tableStyleId>
              </a:tblPr>
              <a:tblGrid>
                <a:gridCol w="1067913">
                  <a:extLst>
                    <a:ext uri="{9D8B030D-6E8A-4147-A177-3AD203B41FA5}">
                      <a16:colId xmlns:a16="http://schemas.microsoft.com/office/drawing/2014/main" val="2348787393"/>
                    </a:ext>
                  </a:extLst>
                </a:gridCol>
                <a:gridCol w="1847361">
                  <a:extLst>
                    <a:ext uri="{9D8B030D-6E8A-4147-A177-3AD203B41FA5}">
                      <a16:colId xmlns:a16="http://schemas.microsoft.com/office/drawing/2014/main" val="2917761272"/>
                    </a:ext>
                  </a:extLst>
                </a:gridCol>
                <a:gridCol w="4083531">
                  <a:extLst>
                    <a:ext uri="{9D8B030D-6E8A-4147-A177-3AD203B41FA5}">
                      <a16:colId xmlns:a16="http://schemas.microsoft.com/office/drawing/2014/main" val="1075733460"/>
                    </a:ext>
                  </a:extLst>
                </a:gridCol>
                <a:gridCol w="4083531">
                  <a:extLst>
                    <a:ext uri="{9D8B030D-6E8A-4147-A177-3AD203B41FA5}">
                      <a16:colId xmlns:a16="http://schemas.microsoft.com/office/drawing/2014/main" val="1986388033"/>
                    </a:ext>
                  </a:extLst>
                </a:gridCol>
              </a:tblGrid>
              <a:tr h="370840">
                <a:tc>
                  <a:txBody>
                    <a:bodyPr/>
                    <a:lstStyle/>
                    <a:p>
                      <a:pPr algn="ctr"/>
                      <a:r>
                        <a:rPr lang="en-SG" dirty="0">
                          <a:latin typeface="Century Gothic" panose="020B0502020202020204" pitchFamily="34" charset="0"/>
                        </a:rPr>
                        <a:t>Version No</a:t>
                      </a:r>
                    </a:p>
                  </a:txBody>
                  <a:tcPr/>
                </a:tc>
                <a:tc>
                  <a:txBody>
                    <a:bodyPr/>
                    <a:lstStyle/>
                    <a:p>
                      <a:pPr algn="ctr"/>
                      <a:r>
                        <a:rPr lang="en-SG" dirty="0">
                          <a:latin typeface="Century Gothic" panose="020B0502020202020204" pitchFamily="34" charset="0"/>
                        </a:rPr>
                        <a:t>Date</a:t>
                      </a:r>
                    </a:p>
                  </a:txBody>
                  <a:tcPr/>
                </a:tc>
                <a:tc>
                  <a:txBody>
                    <a:bodyPr/>
                    <a:lstStyle/>
                    <a:p>
                      <a:pPr algn="ctr"/>
                      <a:r>
                        <a:rPr lang="en-US" dirty="0">
                          <a:latin typeface="Century Gothic" panose="020B0502020202020204" pitchFamily="34" charset="0"/>
                        </a:rPr>
                        <a:t>Prepared By</a:t>
                      </a:r>
                      <a:endParaRPr lang="en-SG" dirty="0">
                        <a:latin typeface="Century Gothic" panose="020B0502020202020204" pitchFamily="34" charset="0"/>
                      </a:endParaRPr>
                    </a:p>
                  </a:txBody>
                  <a:tcPr/>
                </a:tc>
                <a:tc>
                  <a:txBody>
                    <a:bodyPr/>
                    <a:lstStyle/>
                    <a:p>
                      <a:pPr algn="ctr"/>
                      <a:r>
                        <a:rPr lang="en-SG" dirty="0">
                          <a:latin typeface="Century Gothic" panose="020B0502020202020204" pitchFamily="34" charset="0"/>
                        </a:rPr>
                        <a:t>Changes</a:t>
                      </a:r>
                    </a:p>
                  </a:txBody>
                  <a:tcPr/>
                </a:tc>
                <a:extLst>
                  <a:ext uri="{0D108BD9-81ED-4DB2-BD59-A6C34878D82A}">
                    <a16:rowId xmlns:a16="http://schemas.microsoft.com/office/drawing/2014/main" val="4232891487"/>
                  </a:ext>
                </a:extLst>
              </a:tr>
              <a:tr h="370840">
                <a:tc>
                  <a:txBody>
                    <a:bodyPr/>
                    <a:lstStyle/>
                    <a:p>
                      <a:r>
                        <a:rPr lang="en-SG" dirty="0">
                          <a:latin typeface="Century Gothic" panose="020B0502020202020204" pitchFamily="34" charset="0"/>
                        </a:rPr>
                        <a:t>1.0</a:t>
                      </a:r>
                    </a:p>
                  </a:txBody>
                  <a:tcPr/>
                </a:tc>
                <a:tc>
                  <a:txBody>
                    <a:bodyPr/>
                    <a:lstStyle/>
                    <a:p>
                      <a:r>
                        <a:rPr lang="en-SG" dirty="0">
                          <a:latin typeface="Century Gothic" panose="020B0502020202020204" pitchFamily="34" charset="0"/>
                        </a:rPr>
                        <a:t>20-June-2018</a:t>
                      </a:r>
                    </a:p>
                  </a:txBody>
                  <a:tcPr/>
                </a:tc>
                <a:tc>
                  <a:txBody>
                    <a:bodyPr/>
                    <a:lstStyle/>
                    <a:p>
                      <a:r>
                        <a:rPr lang="en-SG" dirty="0">
                          <a:latin typeface="Century Gothic" panose="020B0502020202020204" pitchFamily="34" charset="0"/>
                        </a:rPr>
                        <a:t>Ervira R Suroto</a:t>
                      </a:r>
                    </a:p>
                  </a:txBody>
                  <a:tcPr/>
                </a:tc>
                <a:tc>
                  <a:txBody>
                    <a:bodyPr/>
                    <a:lstStyle/>
                    <a:p>
                      <a:r>
                        <a:rPr lang="en-US" dirty="0">
                          <a:latin typeface="Century Gothic" panose="020B0502020202020204" pitchFamily="34" charset="0"/>
                        </a:rPr>
                        <a:t>Initial Version.</a:t>
                      </a:r>
                    </a:p>
                    <a:p>
                      <a:r>
                        <a:rPr lang="en-SG" sz="1800" i="0" kern="1200" dirty="0">
                          <a:solidFill>
                            <a:schemeClr val="dk1"/>
                          </a:solidFill>
                          <a:effectLst/>
                          <a:latin typeface="Century Gothic" panose="020B0502020202020204" pitchFamily="34" charset="0"/>
                          <a:ea typeface="+mn-ea"/>
                          <a:cs typeface="+mn-cs"/>
                        </a:rPr>
                        <a:t>Incorporated CR#32</a:t>
                      </a:r>
                      <a:endParaRPr lang="en-SG" i="0" dirty="0">
                        <a:latin typeface="Century Gothic" panose="020B0502020202020204" pitchFamily="34" charset="0"/>
                      </a:endParaRPr>
                    </a:p>
                  </a:txBody>
                  <a:tcPr/>
                </a:tc>
                <a:extLst>
                  <a:ext uri="{0D108BD9-81ED-4DB2-BD59-A6C34878D82A}">
                    <a16:rowId xmlns:a16="http://schemas.microsoft.com/office/drawing/2014/main" val="761110131"/>
                  </a:ext>
                </a:extLst>
              </a:tr>
              <a:tr h="370840">
                <a:tc>
                  <a:txBody>
                    <a:bodyPr/>
                    <a:lstStyle/>
                    <a:p>
                      <a:r>
                        <a:rPr lang="en-US" dirty="0">
                          <a:latin typeface="Century Gothic" panose="020B0502020202020204" pitchFamily="34" charset="0"/>
                        </a:rPr>
                        <a:t>1.1</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30-July-2018</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Ervira R Suroto</a:t>
                      </a:r>
                      <a:endParaRPr lang="en-SG" dirty="0">
                        <a:latin typeface="Century Gothic" panose="020B0502020202020204" pitchFamily="34" charset="0"/>
                      </a:endParaRPr>
                    </a:p>
                  </a:txBody>
                  <a:tcPr/>
                </a:tc>
                <a:tc>
                  <a:txBody>
                    <a:bodyPr/>
                    <a:lstStyle/>
                    <a:p>
                      <a:r>
                        <a:rPr lang="en-US" i="0" dirty="0">
                          <a:latin typeface="Century Gothic" panose="020B0502020202020204" pitchFamily="34" charset="0"/>
                        </a:rPr>
                        <a:t>Incorporated</a:t>
                      </a:r>
                      <a:r>
                        <a:rPr lang="en-US" i="0" baseline="0" dirty="0">
                          <a:latin typeface="Century Gothic" panose="020B0502020202020204" pitchFamily="34" charset="0"/>
                        </a:rPr>
                        <a:t> Consolidated Feedback on 24 July 2018</a:t>
                      </a:r>
                      <a:endParaRPr lang="en-SG" i="0" dirty="0">
                        <a:latin typeface="Century Gothic" panose="020B0502020202020204" pitchFamily="34" charset="0"/>
                      </a:endParaRPr>
                    </a:p>
                  </a:txBody>
                  <a:tcPr/>
                </a:tc>
                <a:extLst>
                  <a:ext uri="{0D108BD9-81ED-4DB2-BD59-A6C34878D82A}">
                    <a16:rowId xmlns:a16="http://schemas.microsoft.com/office/drawing/2014/main" val="3464228148"/>
                  </a:ext>
                </a:extLst>
              </a:tr>
              <a:tr h="370840">
                <a:tc>
                  <a:txBody>
                    <a:bodyPr/>
                    <a:lstStyle/>
                    <a:p>
                      <a:r>
                        <a:rPr lang="en-US" dirty="0">
                          <a:latin typeface="Century Gothic" panose="020B0502020202020204" pitchFamily="34" charset="0"/>
                        </a:rPr>
                        <a:t>1.2</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10-Aug-2018</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Ervira</a:t>
                      </a:r>
                      <a:r>
                        <a:rPr lang="en-US" baseline="0" dirty="0">
                          <a:latin typeface="Century Gothic" panose="020B0502020202020204" pitchFamily="34" charset="0"/>
                        </a:rPr>
                        <a:t> R Suroto</a:t>
                      </a:r>
                      <a:endParaRPr lang="en-SG" dirty="0">
                        <a:latin typeface="Century Gothic" panose="020B0502020202020204" pitchFamily="34" charset="0"/>
                      </a:endParaRPr>
                    </a:p>
                  </a:txBody>
                  <a:tcPr/>
                </a:tc>
                <a:tc>
                  <a:txBody>
                    <a:bodyPr/>
                    <a:lstStyle/>
                    <a:p>
                      <a:r>
                        <a:rPr lang="en-US" i="0" dirty="0">
                          <a:latin typeface="Century Gothic" panose="020B0502020202020204" pitchFamily="34" charset="0"/>
                        </a:rPr>
                        <a:t>Incorporated</a:t>
                      </a:r>
                      <a:r>
                        <a:rPr lang="en-US" i="0" baseline="0" dirty="0">
                          <a:latin typeface="Century Gothic" panose="020B0502020202020204" pitchFamily="34" charset="0"/>
                        </a:rPr>
                        <a:t> Consolidated Feedback Received on 06 August 2018</a:t>
                      </a:r>
                      <a:endParaRPr lang="en-SG" i="0" dirty="0">
                        <a:latin typeface="Century Gothic" panose="020B0502020202020204" pitchFamily="34" charset="0"/>
                      </a:endParaRPr>
                    </a:p>
                  </a:txBody>
                  <a:tcPr/>
                </a:tc>
                <a:extLst>
                  <a:ext uri="{0D108BD9-81ED-4DB2-BD59-A6C34878D82A}">
                    <a16:rowId xmlns:a16="http://schemas.microsoft.com/office/drawing/2014/main" val="197132818"/>
                  </a:ext>
                </a:extLst>
              </a:tr>
              <a:tr h="370840">
                <a:tc>
                  <a:txBody>
                    <a:bodyPr/>
                    <a:lstStyle/>
                    <a:p>
                      <a:r>
                        <a:rPr lang="en-SG" dirty="0">
                          <a:latin typeface="Century Gothic" panose="020B0502020202020204" pitchFamily="34" charset="0"/>
                        </a:rPr>
                        <a:t>1.3</a:t>
                      </a:r>
                    </a:p>
                  </a:txBody>
                  <a:tcPr/>
                </a:tc>
                <a:tc>
                  <a:txBody>
                    <a:bodyPr/>
                    <a:lstStyle/>
                    <a:p>
                      <a:r>
                        <a:rPr lang="en-SG" dirty="0">
                          <a:latin typeface="Century Gothic" panose="020B0502020202020204" pitchFamily="34" charset="0"/>
                        </a:rPr>
                        <a:t>27-Dec-2020</a:t>
                      </a:r>
                    </a:p>
                  </a:txBody>
                  <a:tcPr/>
                </a:tc>
                <a:tc>
                  <a:txBody>
                    <a:bodyPr/>
                    <a:lstStyle/>
                    <a:p>
                      <a:r>
                        <a:rPr lang="en-SG" dirty="0">
                          <a:latin typeface="Century Gothic" panose="020B0502020202020204" pitchFamily="34" charset="0"/>
                        </a:rPr>
                        <a:t>Ramakrishna Gunisetty</a:t>
                      </a:r>
                    </a:p>
                  </a:txBody>
                  <a:tcPr/>
                </a:tc>
                <a:tc>
                  <a:txBody>
                    <a:bodyPr/>
                    <a:lstStyle/>
                    <a:p>
                      <a:r>
                        <a:rPr lang="en-SG" i="0" dirty="0">
                          <a:latin typeface="Century Gothic" panose="020B0502020202020204" pitchFamily="34" charset="0"/>
                        </a:rPr>
                        <a:t>Added slide 29 with validations for Research team tab. </a:t>
                      </a:r>
                    </a:p>
                    <a:p>
                      <a:r>
                        <a:rPr lang="en-SG" i="0" dirty="0">
                          <a:latin typeface="Century Gothic" panose="020B0502020202020204" pitchFamily="34" charset="0"/>
                        </a:rPr>
                        <a:t>(Ref: INC000014802405)</a:t>
                      </a:r>
                    </a:p>
                  </a:txBody>
                  <a:tcPr/>
                </a:tc>
                <a:extLst>
                  <a:ext uri="{0D108BD9-81ED-4DB2-BD59-A6C34878D82A}">
                    <a16:rowId xmlns:a16="http://schemas.microsoft.com/office/drawing/2014/main" val="4027554295"/>
                  </a:ext>
                </a:extLst>
              </a:tr>
              <a:tr h="370840">
                <a:tc>
                  <a:txBody>
                    <a:bodyPr/>
                    <a:lstStyle/>
                    <a:p>
                      <a:r>
                        <a:rPr lang="en-SG" dirty="0">
                          <a:latin typeface="Century Gothic" panose="020B0502020202020204" pitchFamily="34" charset="0"/>
                        </a:rPr>
                        <a:t>1.4</a:t>
                      </a:r>
                    </a:p>
                  </a:txBody>
                  <a:tcPr/>
                </a:tc>
                <a:tc>
                  <a:txBody>
                    <a:bodyPr/>
                    <a:lstStyle/>
                    <a:p>
                      <a:r>
                        <a:rPr lang="en-SG" dirty="0">
                          <a:latin typeface="Century Gothic" panose="020B0502020202020204" pitchFamily="34" charset="0"/>
                        </a:rPr>
                        <a:t>03-June-2021</a:t>
                      </a:r>
                    </a:p>
                  </a:txBody>
                  <a:tcPr/>
                </a:tc>
                <a:tc>
                  <a:txBody>
                    <a:bodyPr/>
                    <a:lstStyle/>
                    <a:p>
                      <a:r>
                        <a:rPr lang="en-SG" dirty="0">
                          <a:latin typeface="Century Gothic" panose="020B0502020202020204" pitchFamily="34" charset="0"/>
                        </a:rPr>
                        <a:t>Karen Mae Ong</a:t>
                      </a:r>
                    </a:p>
                  </a:txBody>
                  <a:tcPr/>
                </a:tc>
                <a:tc>
                  <a:txBody>
                    <a:bodyPr/>
                    <a:lstStyle/>
                    <a:p>
                      <a:r>
                        <a:rPr lang="en-SG" i="0" dirty="0">
                          <a:latin typeface="Century Gothic" panose="020B0502020202020204" pitchFamily="34" charset="0"/>
                        </a:rPr>
                        <a:t>Added slides 27 and 28 with steps in verifying the Research Team Contact ID</a:t>
                      </a:r>
                    </a:p>
                  </a:txBody>
                  <a:tcPr/>
                </a:tc>
                <a:extLst>
                  <a:ext uri="{0D108BD9-81ED-4DB2-BD59-A6C34878D82A}">
                    <a16:rowId xmlns:a16="http://schemas.microsoft.com/office/drawing/2014/main" val="1016216579"/>
                  </a:ext>
                </a:extLst>
              </a:tr>
              <a:tr h="370840">
                <a:tc>
                  <a:txBody>
                    <a:bodyPr/>
                    <a:lstStyle/>
                    <a:p>
                      <a:r>
                        <a:rPr lang="en-SG" dirty="0">
                          <a:latin typeface="Century Gothic" panose="020B0502020202020204" pitchFamily="34" charset="0"/>
                        </a:rPr>
                        <a:t>1.5</a:t>
                      </a:r>
                    </a:p>
                  </a:txBody>
                  <a:tcPr/>
                </a:tc>
                <a:tc>
                  <a:txBody>
                    <a:bodyPr/>
                    <a:lstStyle/>
                    <a:p>
                      <a:r>
                        <a:rPr lang="en-SG">
                          <a:latin typeface="Century Gothic" panose="020B0502020202020204" pitchFamily="34" charset="0"/>
                        </a:rPr>
                        <a:t>24-Aug-2021</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Hendrianto</a:t>
                      </a:r>
                    </a:p>
                  </a:txBody>
                  <a:tcPr/>
                </a:tc>
                <a:tc>
                  <a:txBody>
                    <a:bodyPr/>
                    <a:lstStyle/>
                    <a:p>
                      <a:r>
                        <a:rPr lang="en-SG" i="0" dirty="0">
                          <a:latin typeface="Century Gothic" panose="020B0502020202020204" pitchFamily="34" charset="0"/>
                        </a:rPr>
                        <a:t>Incorporated CR COMM-2020E-0012</a:t>
                      </a:r>
                    </a:p>
                  </a:txBody>
                  <a:tcPr/>
                </a:tc>
                <a:extLst>
                  <a:ext uri="{0D108BD9-81ED-4DB2-BD59-A6C34878D82A}">
                    <a16:rowId xmlns:a16="http://schemas.microsoft.com/office/drawing/2014/main" val="808050233"/>
                  </a:ext>
                </a:extLst>
              </a:tr>
            </a:tbl>
          </a:graphicData>
        </a:graphic>
      </p:graphicFrame>
    </p:spTree>
    <p:extLst>
      <p:ext uri="{BB962C8B-B14F-4D97-AF65-F5344CB8AC3E}">
        <p14:creationId xmlns:p14="http://schemas.microsoft.com/office/powerpoint/2010/main" val="20287378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79474" y="1105530"/>
            <a:ext cx="4166362" cy="4616005"/>
          </a:xfrm>
        </p:spPr>
        <p:txBody>
          <a:bodyPr/>
          <a:lstStyle/>
          <a:p>
            <a:pPr marL="0" indent="0">
              <a:spcBef>
                <a:spcPts val="200"/>
              </a:spcBef>
              <a:spcAft>
                <a:spcPts val="200"/>
              </a:spcAft>
              <a:buNone/>
            </a:pPr>
            <a:r>
              <a:rPr lang="en-US" sz="1800" dirty="0">
                <a:latin typeface="Century Gothic" panose="020B0502020202020204" pitchFamily="34" charset="0"/>
              </a:rPr>
              <a:t>To generate a </a:t>
            </a:r>
            <a:r>
              <a:rPr lang="en-US" sz="1800">
                <a:latin typeface="Century Gothic" panose="020B0502020202020204" pitchFamily="34" charset="0"/>
              </a:rPr>
              <a:t>project from manual </a:t>
            </a:r>
            <a:r>
              <a:rPr lang="en-US" sz="1800" dirty="0">
                <a:latin typeface="Century Gothic" panose="020B0502020202020204" pitchFamily="34" charset="0"/>
              </a:rPr>
              <a:t>letter of award, navigate to Grant Management System &gt; Common &gt; Projects &gt; Project Contracts and click the </a:t>
            </a:r>
            <a:r>
              <a:rPr lang="en-US" sz="1800" b="1" dirty="0">
                <a:latin typeface="Century Gothic" panose="020B0502020202020204" pitchFamily="34" charset="0"/>
              </a:rPr>
              <a:t>New Award</a:t>
            </a:r>
            <a:r>
              <a:rPr lang="en-US" sz="1800" dirty="0">
                <a:latin typeface="Century Gothic" panose="020B0502020202020204" pitchFamily="34" charset="0"/>
              </a:rPr>
              <a:t> button.</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Key in award ID</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Key in unique ID for LOA, you may key in same as award ID</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Select Funding Source</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Select Currency</a:t>
            </a:r>
          </a:p>
        </p:txBody>
      </p:sp>
      <p:sp>
        <p:nvSpPr>
          <p:cNvPr id="18" name="Text Placeholder 17"/>
          <p:cNvSpPr>
            <a:spLocks noGrp="1"/>
          </p:cNvSpPr>
          <p:nvPr>
            <p:ph type="body" sz="quarter" idx="12"/>
          </p:nvPr>
        </p:nvSpPr>
        <p:spPr>
          <a:xfrm>
            <a:off x="366449" y="131078"/>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7243" y="1105530"/>
            <a:ext cx="7089145" cy="4616005"/>
          </a:xfrm>
          <a:prstGeom prst="rect">
            <a:avLst/>
          </a:prstGeom>
        </p:spPr>
      </p:pic>
      <p:sp>
        <p:nvSpPr>
          <p:cNvPr id="5" name="Rectangle 4"/>
          <p:cNvSpPr/>
          <p:nvPr/>
        </p:nvSpPr>
        <p:spPr>
          <a:xfrm>
            <a:off x="479473" y="1079396"/>
            <a:ext cx="4166363" cy="152010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479472" y="2781291"/>
            <a:ext cx="4166363" cy="56316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479472" y="3506465"/>
            <a:ext cx="4166363" cy="640810"/>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479469" y="4295136"/>
            <a:ext cx="4166363" cy="56316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483323" y="5006157"/>
            <a:ext cx="4166363" cy="67546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p:cNvSpPr/>
          <p:nvPr/>
        </p:nvSpPr>
        <p:spPr>
          <a:xfrm>
            <a:off x="0" y="1079397"/>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11" name="Oval 10"/>
          <p:cNvSpPr/>
          <p:nvPr/>
        </p:nvSpPr>
        <p:spPr>
          <a:xfrm>
            <a:off x="0" y="2808546"/>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2" name="Oval 11"/>
          <p:cNvSpPr/>
          <p:nvPr/>
        </p:nvSpPr>
        <p:spPr>
          <a:xfrm>
            <a:off x="-1" y="3632087"/>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
        <p:nvSpPr>
          <p:cNvPr id="13" name="Oval 12"/>
          <p:cNvSpPr/>
          <p:nvPr/>
        </p:nvSpPr>
        <p:spPr>
          <a:xfrm>
            <a:off x="-2" y="4391428"/>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SG" dirty="0"/>
          </a:p>
        </p:txBody>
      </p:sp>
      <p:sp>
        <p:nvSpPr>
          <p:cNvPr id="14" name="Oval 13"/>
          <p:cNvSpPr/>
          <p:nvPr/>
        </p:nvSpPr>
        <p:spPr>
          <a:xfrm>
            <a:off x="0" y="517429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n-SG" dirty="0"/>
          </a:p>
        </p:txBody>
      </p:sp>
      <p:sp>
        <p:nvSpPr>
          <p:cNvPr id="15" name="Pentagon 5">
            <a:extLst>
              <a:ext uri="{FF2B5EF4-FFF2-40B4-BE49-F238E27FC236}">
                <a16:creationId xmlns:a16="http://schemas.microsoft.com/office/drawing/2014/main" id="{865D5C3B-E616-4F2D-8084-A3530630802A}"/>
              </a:ext>
            </a:extLst>
          </p:cNvPr>
          <p:cNvSpPr/>
          <p:nvPr/>
        </p:nvSpPr>
        <p:spPr>
          <a:xfrm>
            <a:off x="479469" y="5780980"/>
            <a:ext cx="2203704" cy="470263"/>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Century Gothic" panose="020B0502020202020204" pitchFamily="34" charset="0"/>
              </a:rPr>
              <a:t>Important Notes:</a:t>
            </a:r>
            <a:endParaRPr lang="en-SG" b="1" u="sng" dirty="0">
              <a:solidFill>
                <a:schemeClr val="tx1"/>
              </a:solidFill>
              <a:latin typeface="Century Gothic" panose="020B0502020202020204" pitchFamily="34" charset="0"/>
            </a:endParaRPr>
          </a:p>
        </p:txBody>
      </p:sp>
      <p:sp>
        <p:nvSpPr>
          <p:cNvPr id="16" name="Rectangle 15">
            <a:extLst>
              <a:ext uri="{FF2B5EF4-FFF2-40B4-BE49-F238E27FC236}">
                <a16:creationId xmlns:a16="http://schemas.microsoft.com/office/drawing/2014/main" id="{307AF0A8-6FA6-4DCE-B6F6-0DF1EACC9990}"/>
              </a:ext>
            </a:extLst>
          </p:cNvPr>
          <p:cNvSpPr/>
          <p:nvPr/>
        </p:nvSpPr>
        <p:spPr>
          <a:xfrm>
            <a:off x="2634183" y="5766008"/>
            <a:ext cx="6923633" cy="1047579"/>
          </a:xfrm>
          <a:prstGeom prst="rect">
            <a:avLst/>
          </a:prstGeom>
          <a:solidFill>
            <a:schemeClr val="bg1"/>
          </a:solid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endParaRPr lang="en-US" dirty="0">
              <a:solidFill>
                <a:schemeClr val="tx1"/>
              </a:solidFill>
              <a:latin typeface="Century Gothic" panose="020B0502020202020204" pitchFamily="34" charset="0"/>
            </a:endParaRPr>
          </a:p>
          <a:p>
            <a:pPr>
              <a:spcBef>
                <a:spcPts val="300"/>
              </a:spcBef>
              <a:spcAft>
                <a:spcPts val="300"/>
              </a:spcAft>
            </a:pPr>
            <a:r>
              <a:rPr lang="en-US" dirty="0">
                <a:solidFill>
                  <a:schemeClr val="tx1"/>
                </a:solidFill>
                <a:latin typeface="Century Gothic" panose="020B0502020202020204" pitchFamily="34" charset="0"/>
              </a:rPr>
              <a:t>This </a:t>
            </a:r>
            <a:r>
              <a:rPr lang="en-SG" dirty="0">
                <a:solidFill>
                  <a:schemeClr val="tx1"/>
                </a:solidFill>
                <a:latin typeface="Century Gothic" panose="020B0502020202020204" pitchFamily="34" charset="0"/>
              </a:rPr>
              <a:t>module does not allow draft deletion or amendments to be made once user starts the process of manual LOA generation.</a:t>
            </a:r>
            <a:endParaRPr lang="en-US" b="1" u="sng" dirty="0">
              <a:solidFill>
                <a:schemeClr val="tx1"/>
              </a:solidFill>
              <a:latin typeface="Century Gothic" panose="020B0502020202020204" pitchFamily="34" charset="0"/>
            </a:endParaRPr>
          </a:p>
          <a:p>
            <a:pPr algn="ctr"/>
            <a:endParaRPr lang="en-SG" dirty="0">
              <a:solidFill>
                <a:schemeClr val="tx1"/>
              </a:solidFill>
            </a:endParaRPr>
          </a:p>
        </p:txBody>
      </p:sp>
    </p:spTree>
    <p:extLst>
      <p:ext uri="{BB962C8B-B14F-4D97-AF65-F5344CB8AC3E}">
        <p14:creationId xmlns:p14="http://schemas.microsoft.com/office/powerpoint/2010/main" val="42063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519185" y="1092464"/>
            <a:ext cx="3713181" cy="4912878"/>
          </a:xfrm>
        </p:spPr>
        <p:txBody>
          <a:bodyPr/>
          <a:lstStyle/>
          <a:p>
            <a:pPr marL="0" indent="0">
              <a:spcBef>
                <a:spcPts val="400"/>
              </a:spcBef>
              <a:spcAft>
                <a:spcPts val="400"/>
              </a:spcAft>
              <a:buNone/>
            </a:pPr>
            <a:r>
              <a:rPr lang="en-US" sz="1800" dirty="0">
                <a:latin typeface="Century Gothic" panose="020B0502020202020204" pitchFamily="34" charset="0"/>
              </a:rPr>
              <a:t>Select Grant </a:t>
            </a:r>
            <a:r>
              <a:rPr lang="en-US" sz="1800" dirty="0" err="1">
                <a:latin typeface="Century Gothic" panose="020B0502020202020204" pitchFamily="34" charset="0"/>
              </a:rPr>
              <a:t>Programme</a:t>
            </a:r>
            <a:r>
              <a:rPr lang="en-US" sz="1800" dirty="0">
                <a:latin typeface="Century Gothic" panose="020B0502020202020204" pitchFamily="34" charset="0"/>
              </a:rPr>
              <a:t>.</a:t>
            </a:r>
          </a:p>
          <a:p>
            <a:pPr marL="0" indent="0">
              <a:spcBef>
                <a:spcPts val="400"/>
              </a:spcBef>
              <a:spcAft>
                <a:spcPts val="400"/>
              </a:spcAft>
              <a:buNone/>
            </a:pPr>
            <a:endParaRPr lang="en-US" sz="1800" dirty="0">
              <a:latin typeface="Century Gothic" panose="020B0502020202020204" pitchFamily="34" charset="0"/>
            </a:endParaRPr>
          </a:p>
          <a:p>
            <a:pPr marL="0" indent="0">
              <a:spcBef>
                <a:spcPts val="400"/>
              </a:spcBef>
              <a:spcAft>
                <a:spcPts val="400"/>
              </a:spcAft>
              <a:buNone/>
            </a:pPr>
            <a:r>
              <a:rPr lang="en-US" sz="1800" dirty="0">
                <a:latin typeface="Century Gothic" panose="020B0502020202020204" pitchFamily="34" charset="0"/>
              </a:rPr>
              <a:t>Select Grant Call ID.</a:t>
            </a:r>
          </a:p>
          <a:p>
            <a:pPr marL="0" indent="0">
              <a:spcBef>
                <a:spcPts val="400"/>
              </a:spcBef>
              <a:spcAft>
                <a:spcPts val="400"/>
              </a:spcAft>
              <a:buNone/>
            </a:pPr>
            <a:endParaRPr lang="en-US" sz="1800" dirty="0">
              <a:latin typeface="Century Gothic" panose="020B0502020202020204" pitchFamily="34" charset="0"/>
            </a:endParaRPr>
          </a:p>
          <a:p>
            <a:pPr marL="0" indent="0">
              <a:spcBef>
                <a:spcPts val="400"/>
              </a:spcBef>
              <a:spcAft>
                <a:spcPts val="400"/>
              </a:spcAft>
              <a:buNone/>
            </a:pPr>
            <a:r>
              <a:rPr lang="en-US" sz="1800" dirty="0">
                <a:latin typeface="Century Gothic" panose="020B0502020202020204" pitchFamily="34" charset="0"/>
              </a:rPr>
              <a:t>Key in Project Start Date.</a:t>
            </a:r>
          </a:p>
          <a:p>
            <a:pPr marL="0" indent="0">
              <a:spcBef>
                <a:spcPts val="400"/>
              </a:spcBef>
              <a:spcAft>
                <a:spcPts val="400"/>
              </a:spcAft>
              <a:buNone/>
            </a:pPr>
            <a:endParaRPr lang="en-US" sz="1800" dirty="0">
              <a:latin typeface="Century Gothic" panose="020B0502020202020204" pitchFamily="34" charset="0"/>
            </a:endParaRPr>
          </a:p>
          <a:p>
            <a:pPr marL="0" indent="0">
              <a:spcBef>
                <a:spcPts val="400"/>
              </a:spcBef>
              <a:spcAft>
                <a:spcPts val="400"/>
              </a:spcAft>
              <a:buNone/>
            </a:pPr>
            <a:r>
              <a:rPr lang="en-US" sz="1800" dirty="0">
                <a:latin typeface="Century Gothic" panose="020B0502020202020204" pitchFamily="34" charset="0"/>
              </a:rPr>
              <a:t>Key in Project End date.</a:t>
            </a:r>
          </a:p>
          <a:p>
            <a:pPr marL="0" indent="0">
              <a:spcBef>
                <a:spcPts val="400"/>
              </a:spcBef>
              <a:spcAft>
                <a:spcPts val="400"/>
              </a:spcAft>
              <a:buNone/>
            </a:pPr>
            <a:endParaRPr lang="en-US" sz="1800" dirty="0">
              <a:latin typeface="Century Gothic" panose="020B0502020202020204" pitchFamily="34" charset="0"/>
            </a:endParaRPr>
          </a:p>
          <a:p>
            <a:pPr marL="0" indent="0">
              <a:spcBef>
                <a:spcPts val="400"/>
              </a:spcBef>
              <a:spcAft>
                <a:spcPts val="400"/>
              </a:spcAft>
              <a:buNone/>
            </a:pPr>
            <a:r>
              <a:rPr lang="en-US" sz="1800" dirty="0">
                <a:latin typeface="Century Gothic" panose="020B0502020202020204" pitchFamily="34" charset="0"/>
              </a:rPr>
              <a:t>Project duration is by default calculated by system.</a:t>
            </a:r>
          </a:p>
          <a:p>
            <a:pPr marL="0" indent="0">
              <a:spcBef>
                <a:spcPts val="400"/>
              </a:spcBef>
              <a:spcAft>
                <a:spcPts val="400"/>
              </a:spcAft>
              <a:buNone/>
            </a:pPr>
            <a:endParaRPr lang="en-US" sz="1800" dirty="0">
              <a:latin typeface="Century Gothic" panose="020B0502020202020204" pitchFamily="34" charset="0"/>
            </a:endParaRPr>
          </a:p>
          <a:p>
            <a:pPr marL="0" indent="0">
              <a:spcBef>
                <a:spcPts val="400"/>
              </a:spcBef>
              <a:spcAft>
                <a:spcPts val="400"/>
              </a:spcAft>
              <a:buNone/>
            </a:pPr>
            <a:r>
              <a:rPr lang="en-US" sz="1800" dirty="0">
                <a:latin typeface="Century Gothic" panose="020B0502020202020204" pitchFamily="34" charset="0"/>
              </a:rPr>
              <a:t>Click OK to continue.</a:t>
            </a:r>
          </a:p>
        </p:txBody>
      </p:sp>
      <p:sp>
        <p:nvSpPr>
          <p:cNvPr id="18" name="Text Placeholder 17"/>
          <p:cNvSpPr>
            <a:spLocks noGrp="1"/>
          </p:cNvSpPr>
          <p:nvPr>
            <p:ph type="body" sz="quarter" idx="12"/>
          </p:nvPr>
        </p:nvSpPr>
        <p:spPr>
          <a:xfrm>
            <a:off x="366449" y="116560"/>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2366" y="1092464"/>
            <a:ext cx="7589520" cy="4789543"/>
          </a:xfrm>
          <a:prstGeom prst="rect">
            <a:avLst/>
          </a:prstGeom>
        </p:spPr>
      </p:pic>
      <p:sp>
        <p:nvSpPr>
          <p:cNvPr id="5" name="Rectangle 4"/>
          <p:cNvSpPr/>
          <p:nvPr/>
        </p:nvSpPr>
        <p:spPr>
          <a:xfrm>
            <a:off x="519185" y="1092464"/>
            <a:ext cx="3464986" cy="540528"/>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519185" y="1789746"/>
            <a:ext cx="3464986" cy="540528"/>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519185" y="2502980"/>
            <a:ext cx="3464986" cy="540528"/>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519185" y="3278639"/>
            <a:ext cx="3464986" cy="540528"/>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519185" y="4044394"/>
            <a:ext cx="3464986" cy="71048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9"/>
          <p:cNvSpPr/>
          <p:nvPr/>
        </p:nvSpPr>
        <p:spPr>
          <a:xfrm>
            <a:off x="519185" y="4980107"/>
            <a:ext cx="3464986" cy="681815"/>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Oval 10"/>
          <p:cNvSpPr/>
          <p:nvPr/>
        </p:nvSpPr>
        <p:spPr>
          <a:xfrm>
            <a:off x="23141" y="107565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endParaRPr lang="en-SG" dirty="0"/>
          </a:p>
        </p:txBody>
      </p:sp>
      <p:sp>
        <p:nvSpPr>
          <p:cNvPr id="12" name="Oval 11"/>
          <p:cNvSpPr/>
          <p:nvPr/>
        </p:nvSpPr>
        <p:spPr>
          <a:xfrm>
            <a:off x="22795" y="1808222"/>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endParaRPr lang="en-SG" dirty="0"/>
          </a:p>
        </p:txBody>
      </p:sp>
      <p:sp>
        <p:nvSpPr>
          <p:cNvPr id="13" name="Oval 12"/>
          <p:cNvSpPr/>
          <p:nvPr/>
        </p:nvSpPr>
        <p:spPr>
          <a:xfrm>
            <a:off x="22795" y="2587956"/>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endParaRPr lang="en-SG" dirty="0"/>
          </a:p>
        </p:txBody>
      </p:sp>
      <p:sp>
        <p:nvSpPr>
          <p:cNvPr id="14" name="Oval 13"/>
          <p:cNvSpPr/>
          <p:nvPr/>
        </p:nvSpPr>
        <p:spPr>
          <a:xfrm>
            <a:off x="22795" y="328671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endParaRPr lang="en-SG" dirty="0"/>
          </a:p>
        </p:txBody>
      </p:sp>
      <p:sp>
        <p:nvSpPr>
          <p:cNvPr id="15" name="Oval 14"/>
          <p:cNvSpPr/>
          <p:nvPr/>
        </p:nvSpPr>
        <p:spPr>
          <a:xfrm>
            <a:off x="3384816" y="4391093"/>
            <a:ext cx="656474"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endParaRPr lang="en-SG" dirty="0"/>
          </a:p>
        </p:txBody>
      </p:sp>
      <p:sp>
        <p:nvSpPr>
          <p:cNvPr id="16" name="Oval 15"/>
          <p:cNvSpPr/>
          <p:nvPr/>
        </p:nvSpPr>
        <p:spPr>
          <a:xfrm>
            <a:off x="3384816" y="5277768"/>
            <a:ext cx="656474"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endParaRPr lang="en-SG" dirty="0"/>
          </a:p>
        </p:txBody>
      </p:sp>
    </p:spTree>
    <p:extLst>
      <p:ext uri="{BB962C8B-B14F-4D97-AF65-F5344CB8AC3E}">
        <p14:creationId xmlns:p14="http://schemas.microsoft.com/office/powerpoint/2010/main" val="3402760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510140" y="1092464"/>
            <a:ext cx="3545393" cy="4912878"/>
          </a:xfrm>
        </p:spPr>
        <p:txBody>
          <a:bodyPr/>
          <a:lstStyle/>
          <a:p>
            <a:pPr marL="0" indent="0">
              <a:spcBef>
                <a:spcPts val="200"/>
              </a:spcBef>
              <a:spcAft>
                <a:spcPts val="200"/>
              </a:spcAft>
              <a:buNone/>
            </a:pPr>
            <a:r>
              <a:rPr lang="en-US" sz="1800" dirty="0">
                <a:latin typeface="Century Gothic" panose="020B0502020202020204" pitchFamily="34" charset="0"/>
              </a:rPr>
              <a:t>In the LOA form, click create </a:t>
            </a:r>
            <a:r>
              <a:rPr lang="en-US" sz="1800" b="1" dirty="0">
                <a:latin typeface="Century Gothic" panose="020B0502020202020204" pitchFamily="34" charset="0"/>
              </a:rPr>
              <a:t>New Proposal</a:t>
            </a:r>
            <a:r>
              <a:rPr lang="en-US" sz="1800" dirty="0">
                <a:latin typeface="Century Gothic" panose="020B0502020202020204" pitchFamily="34" charset="0"/>
              </a:rPr>
              <a:t>.</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In the dialog box shown, select proposal type.</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Select proposal category whether this is a new application, renewal or resubmission</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Key in title research of project</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Click OK button to continue</a:t>
            </a:r>
          </a:p>
        </p:txBody>
      </p:sp>
      <p:sp>
        <p:nvSpPr>
          <p:cNvPr id="18" name="Text Placeholder 17"/>
          <p:cNvSpPr>
            <a:spLocks noGrp="1"/>
          </p:cNvSpPr>
          <p:nvPr>
            <p:ph type="body" sz="quarter" idx="12"/>
          </p:nvPr>
        </p:nvSpPr>
        <p:spPr>
          <a:xfrm>
            <a:off x="366449" y="0"/>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333" y="1092464"/>
            <a:ext cx="7684409" cy="4276370"/>
          </a:xfrm>
          <a:prstGeom prst="rect">
            <a:avLst/>
          </a:prstGeom>
          <a:ln>
            <a:solidFill>
              <a:schemeClr val="accent1"/>
            </a:solidFill>
          </a:ln>
        </p:spPr>
      </p:pic>
      <p:sp>
        <p:nvSpPr>
          <p:cNvPr id="5" name="Rectangle 4"/>
          <p:cNvSpPr/>
          <p:nvPr/>
        </p:nvSpPr>
        <p:spPr>
          <a:xfrm>
            <a:off x="510140" y="1050867"/>
            <a:ext cx="3464986" cy="796613"/>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510140" y="2003565"/>
            <a:ext cx="3464986" cy="769752"/>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510140" y="2976982"/>
            <a:ext cx="3464986" cy="1190069"/>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510140" y="4370715"/>
            <a:ext cx="3464986" cy="47631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510140" y="5050696"/>
            <a:ext cx="3464986" cy="47631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Oval 9"/>
          <p:cNvSpPr/>
          <p:nvPr/>
        </p:nvSpPr>
        <p:spPr>
          <a:xfrm>
            <a:off x="13751" y="1050867"/>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12" name="Oval 11"/>
          <p:cNvSpPr/>
          <p:nvPr/>
        </p:nvSpPr>
        <p:spPr>
          <a:xfrm>
            <a:off x="0" y="2037088"/>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3" name="Oval 12"/>
          <p:cNvSpPr/>
          <p:nvPr/>
        </p:nvSpPr>
        <p:spPr>
          <a:xfrm>
            <a:off x="13751" y="3031510"/>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
        <p:nvSpPr>
          <p:cNvPr id="14" name="Oval 13"/>
          <p:cNvSpPr/>
          <p:nvPr/>
        </p:nvSpPr>
        <p:spPr>
          <a:xfrm>
            <a:off x="15128" y="4370928"/>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SG" dirty="0"/>
          </a:p>
        </p:txBody>
      </p:sp>
      <p:sp>
        <p:nvSpPr>
          <p:cNvPr id="15" name="Oval 14"/>
          <p:cNvSpPr/>
          <p:nvPr/>
        </p:nvSpPr>
        <p:spPr>
          <a:xfrm>
            <a:off x="6875" y="5078165"/>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n-SG" dirty="0"/>
          </a:p>
        </p:txBody>
      </p:sp>
    </p:spTree>
    <p:extLst>
      <p:ext uri="{BB962C8B-B14F-4D97-AF65-F5344CB8AC3E}">
        <p14:creationId xmlns:p14="http://schemas.microsoft.com/office/powerpoint/2010/main" val="1383614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588518" y="1092464"/>
            <a:ext cx="3762418" cy="4019398"/>
          </a:xfrm>
        </p:spPr>
        <p:txBody>
          <a:bodyPr/>
          <a:lstStyle/>
          <a:p>
            <a:pPr marL="0" indent="0">
              <a:spcBef>
                <a:spcPts val="400"/>
              </a:spcBef>
              <a:spcAft>
                <a:spcPts val="400"/>
              </a:spcAft>
              <a:buNone/>
            </a:pPr>
            <a:r>
              <a:rPr lang="en-US" sz="1800" dirty="0">
                <a:latin typeface="Century Gothic" panose="020B0502020202020204" pitchFamily="34" charset="0"/>
              </a:rPr>
              <a:t>In the Proposal form, PM needs to key in the proposal information manually. The initial proposal status is </a:t>
            </a:r>
            <a:r>
              <a:rPr lang="en-US" sz="1800" b="1" dirty="0">
                <a:latin typeface="Century Gothic" panose="020B0502020202020204" pitchFamily="34" charset="0"/>
              </a:rPr>
              <a:t>Draft</a:t>
            </a:r>
            <a:r>
              <a:rPr lang="en-US" sz="1800" dirty="0">
                <a:latin typeface="Century Gothic" panose="020B0502020202020204" pitchFamily="34" charset="0"/>
              </a:rPr>
              <a:t>.</a:t>
            </a:r>
            <a:r>
              <a:rPr lang="en-US" sz="1800" b="1" dirty="0">
                <a:latin typeface="Century Gothic" panose="020B0502020202020204" pitchFamily="34" charset="0"/>
              </a:rPr>
              <a:t> </a:t>
            </a:r>
            <a:r>
              <a:rPr lang="en-US" sz="1800" dirty="0">
                <a:latin typeface="Century Gothic" panose="020B0502020202020204" pitchFamily="34" charset="0"/>
              </a:rPr>
              <a:t>After it created as a project, the status will updated to </a:t>
            </a:r>
            <a:r>
              <a:rPr lang="en-US" sz="1800" b="1" dirty="0">
                <a:latin typeface="Century Gothic" panose="020B0502020202020204" pitchFamily="34" charset="0"/>
              </a:rPr>
              <a:t>Project Created</a:t>
            </a:r>
            <a:r>
              <a:rPr lang="en-US" sz="1800" dirty="0">
                <a:latin typeface="Century Gothic" panose="020B0502020202020204" pitchFamily="34" charset="0"/>
              </a:rPr>
              <a:t>.</a:t>
            </a:r>
          </a:p>
          <a:p>
            <a:pPr marL="0" indent="0">
              <a:spcBef>
                <a:spcPts val="400"/>
              </a:spcBef>
              <a:spcAft>
                <a:spcPts val="400"/>
              </a:spcAft>
              <a:buNone/>
            </a:pPr>
            <a:endParaRPr lang="en-US" sz="1800" dirty="0">
              <a:latin typeface="Century Gothic" panose="020B0502020202020204" pitchFamily="34" charset="0"/>
            </a:endParaRPr>
          </a:p>
          <a:p>
            <a:pPr marL="0" indent="0">
              <a:spcBef>
                <a:spcPts val="400"/>
              </a:spcBef>
              <a:spcAft>
                <a:spcPts val="400"/>
              </a:spcAft>
              <a:buNone/>
            </a:pPr>
            <a:r>
              <a:rPr lang="en-SG" sz="1800" dirty="0">
                <a:latin typeface="Century Gothic" panose="020B0502020202020204" pitchFamily="34" charset="0"/>
              </a:rPr>
              <a:t>When generating a Project from Manual Letter of Award, </a:t>
            </a:r>
            <a:r>
              <a:rPr lang="en-US" sz="1800" dirty="0">
                <a:latin typeface="Century Gothic" panose="020B0502020202020204" pitchFamily="34" charset="0"/>
              </a:rPr>
              <a:t>some stages in pre-award will be skipped. Therefore PI submission, Evaluation and Scrubbing will not be applicable.</a:t>
            </a:r>
          </a:p>
        </p:txBody>
      </p:sp>
      <p:sp>
        <p:nvSpPr>
          <p:cNvPr id="18" name="Text Placeholder 17"/>
          <p:cNvSpPr>
            <a:spLocks noGrp="1"/>
          </p:cNvSpPr>
          <p:nvPr>
            <p:ph type="body" sz="quarter" idx="12"/>
          </p:nvPr>
        </p:nvSpPr>
        <p:spPr>
          <a:xfrm>
            <a:off x="366449" y="155749"/>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092464"/>
            <a:ext cx="7367451" cy="4912878"/>
          </a:xfrm>
          <a:prstGeom prst="rect">
            <a:avLst/>
          </a:prstGeom>
          <a:ln>
            <a:solidFill>
              <a:schemeClr val="accent1"/>
            </a:solidFill>
          </a:ln>
        </p:spPr>
      </p:pic>
      <p:sp>
        <p:nvSpPr>
          <p:cNvPr id="5" name="Rectangle 4"/>
          <p:cNvSpPr/>
          <p:nvPr/>
        </p:nvSpPr>
        <p:spPr>
          <a:xfrm>
            <a:off x="588517" y="1092464"/>
            <a:ext cx="3762419" cy="1837003"/>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588517" y="3132667"/>
            <a:ext cx="3762420" cy="1979195"/>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566702" y="5325532"/>
            <a:ext cx="3784233" cy="756009"/>
          </a:xfrm>
          <a:prstGeom prst="rect">
            <a:avLst/>
          </a:prstGeom>
          <a:solidFill>
            <a:schemeClr val="bg1"/>
          </a:solid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latin typeface="Century Gothic" panose="020B0502020202020204" pitchFamily="34" charset="0"/>
            </a:endParaRPr>
          </a:p>
          <a:p>
            <a:endParaRPr lang="en-US" dirty="0">
              <a:solidFill>
                <a:schemeClr val="tx1"/>
              </a:solidFill>
              <a:latin typeface="Century Gothic" panose="020B0502020202020204" pitchFamily="34" charset="0"/>
            </a:endParaRPr>
          </a:p>
          <a:p>
            <a:r>
              <a:rPr lang="en-US" dirty="0">
                <a:solidFill>
                  <a:schemeClr val="tx1"/>
                </a:solidFill>
                <a:latin typeface="Century Gothic" panose="020B0502020202020204" pitchFamily="34" charset="0"/>
              </a:rPr>
              <a:t>To key in the proposal details, click Proposal details button.</a:t>
            </a:r>
          </a:p>
          <a:p>
            <a:endParaRPr lang="en-US" dirty="0">
              <a:solidFill>
                <a:schemeClr val="tx1"/>
              </a:solidFill>
              <a:latin typeface="Century Gothic" panose="020B0502020202020204" pitchFamily="34" charset="0"/>
            </a:endParaRPr>
          </a:p>
          <a:p>
            <a:endParaRPr lang="en-SG" dirty="0">
              <a:solidFill>
                <a:schemeClr val="tx1"/>
              </a:solidFill>
            </a:endParaRPr>
          </a:p>
        </p:txBody>
      </p:sp>
      <p:sp>
        <p:nvSpPr>
          <p:cNvPr id="8" name="Oval 7"/>
          <p:cNvSpPr/>
          <p:nvPr/>
        </p:nvSpPr>
        <p:spPr>
          <a:xfrm>
            <a:off x="23141" y="107565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9" name="Oval 8"/>
          <p:cNvSpPr/>
          <p:nvPr/>
        </p:nvSpPr>
        <p:spPr>
          <a:xfrm>
            <a:off x="20157" y="3156857"/>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0" name="Oval 9"/>
          <p:cNvSpPr/>
          <p:nvPr/>
        </p:nvSpPr>
        <p:spPr>
          <a:xfrm>
            <a:off x="-3227" y="5321662"/>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Tree>
    <p:extLst>
      <p:ext uri="{BB962C8B-B14F-4D97-AF65-F5344CB8AC3E}">
        <p14:creationId xmlns:p14="http://schemas.microsoft.com/office/powerpoint/2010/main" val="3136332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59490" y="1092464"/>
            <a:ext cx="3762418" cy="4912878"/>
          </a:xfrm>
        </p:spPr>
        <p:txBody>
          <a:bodyPr/>
          <a:lstStyle/>
          <a:p>
            <a:pPr marL="0" indent="0">
              <a:spcBef>
                <a:spcPts val="200"/>
              </a:spcBef>
              <a:spcAft>
                <a:spcPts val="200"/>
              </a:spcAft>
              <a:buNone/>
            </a:pPr>
            <a:r>
              <a:rPr lang="en-US" sz="1800" dirty="0">
                <a:latin typeface="Century Gothic" panose="020B0502020202020204" pitchFamily="34" charset="0"/>
              </a:rPr>
              <a:t>Some sections in the proposal section details are required, such as research information fast tab. If the Grant Call is setup to allow Academic Institution, the field academic institution will be enabled.</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Select main research area.</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Key in research keyword.</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Key in research objectives, scientific abstract, lay abstract, potential proposal/exploitation of research. </a:t>
            </a:r>
          </a:p>
        </p:txBody>
      </p:sp>
      <p:sp>
        <p:nvSpPr>
          <p:cNvPr id="18" name="Text Placeholder 17"/>
          <p:cNvSpPr>
            <a:spLocks noGrp="1"/>
          </p:cNvSpPr>
          <p:nvPr>
            <p:ph type="body" sz="quarter" idx="12"/>
          </p:nvPr>
        </p:nvSpPr>
        <p:spPr>
          <a:xfrm>
            <a:off x="366449" y="0"/>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2994" y="1092464"/>
            <a:ext cx="7592397" cy="4841761"/>
          </a:xfrm>
          <a:prstGeom prst="rect">
            <a:avLst/>
          </a:prstGeom>
          <a:ln>
            <a:solidFill>
              <a:schemeClr val="accent1"/>
            </a:solidFill>
          </a:ln>
        </p:spPr>
      </p:pic>
      <p:sp>
        <p:nvSpPr>
          <p:cNvPr id="5" name="Rectangle 4"/>
          <p:cNvSpPr/>
          <p:nvPr/>
        </p:nvSpPr>
        <p:spPr>
          <a:xfrm>
            <a:off x="459490" y="1092464"/>
            <a:ext cx="3762418" cy="1990370"/>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449032" y="3317462"/>
            <a:ext cx="3772876" cy="465782"/>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449032" y="4017873"/>
            <a:ext cx="3772876" cy="42234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449032" y="4713534"/>
            <a:ext cx="3772876" cy="122069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Oval 8"/>
          <p:cNvSpPr/>
          <p:nvPr/>
        </p:nvSpPr>
        <p:spPr>
          <a:xfrm>
            <a:off x="0"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10" name="Oval 9"/>
          <p:cNvSpPr/>
          <p:nvPr/>
        </p:nvSpPr>
        <p:spPr>
          <a:xfrm>
            <a:off x="689" y="3345736"/>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1" name="Oval 10"/>
          <p:cNvSpPr/>
          <p:nvPr/>
        </p:nvSpPr>
        <p:spPr>
          <a:xfrm>
            <a:off x="-1" y="4026315"/>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
        <p:nvSpPr>
          <p:cNvPr id="12" name="Oval 11"/>
          <p:cNvSpPr/>
          <p:nvPr/>
        </p:nvSpPr>
        <p:spPr>
          <a:xfrm>
            <a:off x="13063" y="4683291"/>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SG" dirty="0"/>
          </a:p>
        </p:txBody>
      </p:sp>
    </p:spTree>
    <p:extLst>
      <p:ext uri="{BB962C8B-B14F-4D97-AF65-F5344CB8AC3E}">
        <p14:creationId xmlns:p14="http://schemas.microsoft.com/office/powerpoint/2010/main" val="59932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67187" y="1092464"/>
            <a:ext cx="3762418" cy="4912878"/>
          </a:xfrm>
        </p:spPr>
        <p:txBody>
          <a:bodyPr/>
          <a:lstStyle/>
          <a:p>
            <a:pPr marL="0" indent="0">
              <a:spcBef>
                <a:spcPts val="300"/>
              </a:spcBef>
              <a:spcAft>
                <a:spcPts val="300"/>
              </a:spcAft>
              <a:buNone/>
            </a:pPr>
            <a:r>
              <a:rPr lang="en-US" sz="1800" dirty="0">
                <a:latin typeface="Century Gothic" panose="020B0502020202020204" pitchFamily="34" charset="0"/>
              </a:rPr>
              <a:t>Open institution fast tab</a:t>
            </a:r>
          </a:p>
          <a:p>
            <a:pPr marL="0" indent="0">
              <a:spcBef>
                <a:spcPts val="300"/>
              </a:spcBef>
              <a:spcAft>
                <a:spcPts val="300"/>
              </a:spcAft>
              <a:buNone/>
            </a:pPr>
            <a:endParaRPr lang="en-US" sz="1800" dirty="0">
              <a:latin typeface="Century Gothic" panose="020B0502020202020204" pitchFamily="34" charset="0"/>
            </a:endParaRPr>
          </a:p>
          <a:p>
            <a:pPr marL="0" indent="0">
              <a:spcBef>
                <a:spcPts val="300"/>
              </a:spcBef>
              <a:spcAft>
                <a:spcPts val="300"/>
              </a:spcAft>
              <a:buNone/>
            </a:pPr>
            <a:r>
              <a:rPr lang="en-US" sz="1800" dirty="0">
                <a:latin typeface="Century Gothic" panose="020B0502020202020204" pitchFamily="34" charset="0"/>
              </a:rPr>
              <a:t>Click the Add button</a:t>
            </a:r>
          </a:p>
          <a:p>
            <a:pPr marL="0" indent="0">
              <a:spcBef>
                <a:spcPts val="300"/>
              </a:spcBef>
              <a:spcAft>
                <a:spcPts val="300"/>
              </a:spcAft>
              <a:buNone/>
            </a:pPr>
            <a:endParaRPr lang="en-US" sz="1800" dirty="0">
              <a:latin typeface="Century Gothic" panose="020B0502020202020204" pitchFamily="34" charset="0"/>
            </a:endParaRPr>
          </a:p>
          <a:p>
            <a:pPr marL="0" indent="0">
              <a:spcBef>
                <a:spcPts val="300"/>
              </a:spcBef>
              <a:spcAft>
                <a:spcPts val="300"/>
              </a:spcAft>
              <a:buNone/>
            </a:pPr>
            <a:r>
              <a:rPr lang="en-US" sz="1800" dirty="0">
                <a:latin typeface="Century Gothic" panose="020B0502020202020204" pitchFamily="34" charset="0"/>
              </a:rPr>
              <a:t>Select the main Host Institution</a:t>
            </a:r>
          </a:p>
          <a:p>
            <a:pPr marL="0" indent="0">
              <a:spcBef>
                <a:spcPts val="300"/>
              </a:spcBef>
              <a:spcAft>
                <a:spcPts val="300"/>
              </a:spcAft>
              <a:buNone/>
            </a:pPr>
            <a:endParaRPr lang="en-US" sz="1800" dirty="0">
              <a:latin typeface="Century Gothic" panose="020B0502020202020204" pitchFamily="34" charset="0"/>
            </a:endParaRPr>
          </a:p>
          <a:p>
            <a:pPr marL="0" indent="0">
              <a:spcBef>
                <a:spcPts val="300"/>
              </a:spcBef>
              <a:spcAft>
                <a:spcPts val="300"/>
              </a:spcAft>
              <a:buNone/>
            </a:pPr>
            <a:r>
              <a:rPr lang="en-US" sz="1800" dirty="0">
                <a:latin typeface="Century Gothic" panose="020B0502020202020204" pitchFamily="34" charset="0"/>
              </a:rPr>
              <a:t>Institution name is auto populated</a:t>
            </a:r>
          </a:p>
          <a:p>
            <a:pPr marL="0" indent="0">
              <a:spcBef>
                <a:spcPts val="300"/>
              </a:spcBef>
              <a:spcAft>
                <a:spcPts val="300"/>
              </a:spcAft>
              <a:buNone/>
            </a:pPr>
            <a:endParaRPr lang="en-US" sz="1800" dirty="0">
              <a:latin typeface="Century Gothic" panose="020B0502020202020204" pitchFamily="34" charset="0"/>
            </a:endParaRPr>
          </a:p>
          <a:p>
            <a:pPr marL="0" indent="0">
              <a:spcBef>
                <a:spcPts val="300"/>
              </a:spcBef>
              <a:spcAft>
                <a:spcPts val="300"/>
              </a:spcAft>
              <a:buNone/>
            </a:pPr>
            <a:r>
              <a:rPr lang="en-US" sz="1800" dirty="0">
                <a:latin typeface="Century Gothic" panose="020B0502020202020204" pitchFamily="34" charset="0"/>
              </a:rPr>
              <a:t>The first institution selected is by default set as Primary HI. Ensure this is the same Institution of the Lead PI. </a:t>
            </a:r>
          </a:p>
        </p:txBody>
      </p:sp>
      <p:sp>
        <p:nvSpPr>
          <p:cNvPr id="18" name="Text Placeholder 17"/>
          <p:cNvSpPr>
            <a:spLocks noGrp="1"/>
          </p:cNvSpPr>
          <p:nvPr>
            <p:ph type="body" sz="quarter" idx="12"/>
          </p:nvPr>
        </p:nvSpPr>
        <p:spPr/>
        <p:txBody>
          <a:bodyPr/>
          <a:lstStyle/>
          <a:p>
            <a:r>
              <a:rPr lang="en-US" dirty="0">
                <a:latin typeface="Century Gothic" panose="020B0502020202020204" pitchFamily="34" charset="0"/>
              </a:rPr>
              <a:t>Generate Project From Manual Letter of Award</a:t>
            </a:r>
            <a:endParaRPr lang="en-S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713" y="1092464"/>
            <a:ext cx="7462495" cy="4847619"/>
          </a:xfrm>
          <a:prstGeom prst="rect">
            <a:avLst/>
          </a:prstGeom>
          <a:ln>
            <a:solidFill>
              <a:schemeClr val="accent1"/>
            </a:solidFill>
          </a:ln>
        </p:spPr>
      </p:pic>
      <p:sp>
        <p:nvSpPr>
          <p:cNvPr id="5" name="Rectangle 4"/>
          <p:cNvSpPr/>
          <p:nvPr/>
        </p:nvSpPr>
        <p:spPr>
          <a:xfrm>
            <a:off x="4520658" y="5267318"/>
            <a:ext cx="4029296" cy="1047579"/>
          </a:xfrm>
          <a:prstGeom prst="rect">
            <a:avLst/>
          </a:prstGeom>
          <a:solidFill>
            <a:schemeClr val="bg1"/>
          </a:solid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endParaRPr lang="en-US" dirty="0">
              <a:solidFill>
                <a:schemeClr val="tx1"/>
              </a:solidFill>
              <a:latin typeface="Century Gothic" panose="020B0502020202020204" pitchFamily="34" charset="0"/>
            </a:endParaRPr>
          </a:p>
          <a:p>
            <a:pPr>
              <a:spcBef>
                <a:spcPts val="300"/>
              </a:spcBef>
              <a:spcAft>
                <a:spcPts val="300"/>
              </a:spcAft>
            </a:pPr>
            <a:r>
              <a:rPr lang="en-US" dirty="0">
                <a:solidFill>
                  <a:schemeClr val="tx1"/>
                </a:solidFill>
                <a:latin typeface="Century Gothic" panose="020B0502020202020204" pitchFamily="34" charset="0"/>
              </a:rPr>
              <a:t>For single institution grant call, you can only add one Institution. </a:t>
            </a:r>
            <a:endParaRPr lang="en-US" b="1" u="sng" dirty="0">
              <a:solidFill>
                <a:schemeClr val="tx1"/>
              </a:solidFill>
              <a:latin typeface="Century Gothic" panose="020B0502020202020204" pitchFamily="34" charset="0"/>
            </a:endParaRPr>
          </a:p>
          <a:p>
            <a:pPr algn="ctr"/>
            <a:endParaRPr lang="en-SG" dirty="0">
              <a:solidFill>
                <a:schemeClr val="tx1"/>
              </a:solidFill>
            </a:endParaRPr>
          </a:p>
        </p:txBody>
      </p:sp>
      <p:sp>
        <p:nvSpPr>
          <p:cNvPr id="6" name="Pentagon 5"/>
          <p:cNvSpPr/>
          <p:nvPr/>
        </p:nvSpPr>
        <p:spPr>
          <a:xfrm>
            <a:off x="4342870" y="5032186"/>
            <a:ext cx="1081241" cy="470263"/>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Century Gothic" panose="020B0502020202020204" pitchFamily="34" charset="0"/>
              </a:rPr>
              <a:t>Notes:</a:t>
            </a:r>
            <a:endParaRPr lang="en-SG" b="1" u="sng" dirty="0">
              <a:solidFill>
                <a:schemeClr val="tx1"/>
              </a:solidFill>
              <a:latin typeface="Century Gothic" panose="020B0502020202020204" pitchFamily="34" charset="0"/>
            </a:endParaRPr>
          </a:p>
        </p:txBody>
      </p:sp>
      <p:sp>
        <p:nvSpPr>
          <p:cNvPr id="7" name="Rectangle 6"/>
          <p:cNvSpPr/>
          <p:nvPr/>
        </p:nvSpPr>
        <p:spPr>
          <a:xfrm>
            <a:off x="467186" y="1092464"/>
            <a:ext cx="3698736" cy="47916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467186" y="1787789"/>
            <a:ext cx="3698736" cy="47916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467186" y="2461149"/>
            <a:ext cx="3698736" cy="47916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9"/>
          <p:cNvSpPr/>
          <p:nvPr/>
        </p:nvSpPr>
        <p:spPr>
          <a:xfrm>
            <a:off x="467186" y="3243263"/>
            <a:ext cx="3698735" cy="67151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467187" y="4191532"/>
            <a:ext cx="3698734" cy="131091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Oval 11"/>
          <p:cNvSpPr/>
          <p:nvPr/>
        </p:nvSpPr>
        <p:spPr>
          <a:xfrm>
            <a:off x="21337" y="1024841"/>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endParaRPr lang="en-SG" dirty="0"/>
          </a:p>
        </p:txBody>
      </p:sp>
      <p:sp>
        <p:nvSpPr>
          <p:cNvPr id="13" name="Oval 12"/>
          <p:cNvSpPr/>
          <p:nvPr/>
        </p:nvSpPr>
        <p:spPr>
          <a:xfrm>
            <a:off x="0" y="1831099"/>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endParaRPr lang="en-SG" dirty="0"/>
          </a:p>
        </p:txBody>
      </p:sp>
      <p:sp>
        <p:nvSpPr>
          <p:cNvPr id="14" name="Oval 13"/>
          <p:cNvSpPr/>
          <p:nvPr/>
        </p:nvSpPr>
        <p:spPr>
          <a:xfrm>
            <a:off x="-1" y="2504518"/>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endParaRPr lang="en-SG" dirty="0"/>
          </a:p>
        </p:txBody>
      </p:sp>
      <p:sp>
        <p:nvSpPr>
          <p:cNvPr id="15" name="Oval 14"/>
          <p:cNvSpPr/>
          <p:nvPr/>
        </p:nvSpPr>
        <p:spPr>
          <a:xfrm>
            <a:off x="0" y="3393730"/>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endParaRPr lang="en-SG" dirty="0"/>
          </a:p>
        </p:txBody>
      </p:sp>
      <p:sp>
        <p:nvSpPr>
          <p:cNvPr id="16" name="Oval 15"/>
          <p:cNvSpPr/>
          <p:nvPr/>
        </p:nvSpPr>
        <p:spPr>
          <a:xfrm>
            <a:off x="0" y="4212880"/>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9</a:t>
            </a:r>
            <a:endParaRPr lang="en-SG" dirty="0"/>
          </a:p>
        </p:txBody>
      </p:sp>
    </p:spTree>
    <p:extLst>
      <p:ext uri="{BB962C8B-B14F-4D97-AF65-F5344CB8AC3E}">
        <p14:creationId xmlns:p14="http://schemas.microsoft.com/office/powerpoint/2010/main" val="336295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509324" y="1152820"/>
            <a:ext cx="4100560" cy="4912878"/>
          </a:xfrm>
        </p:spPr>
        <p:txBody>
          <a:bodyPr/>
          <a:lstStyle/>
          <a:p>
            <a:pPr marL="0" indent="0">
              <a:spcBef>
                <a:spcPts val="200"/>
              </a:spcBef>
              <a:spcAft>
                <a:spcPts val="200"/>
              </a:spcAft>
              <a:buNone/>
            </a:pPr>
            <a:r>
              <a:rPr lang="en-US" sz="1800" dirty="0">
                <a:latin typeface="Century Gothic" panose="020B0502020202020204" pitchFamily="34" charset="0"/>
              </a:rPr>
              <a:t>For a particular proposal, open Health Category, </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And specify health category</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Open HRCS coding, </a:t>
            </a:r>
          </a:p>
          <a:p>
            <a:pPr marL="0" indent="0">
              <a:spcBef>
                <a:spcPts val="200"/>
              </a:spcBef>
              <a:spcAft>
                <a:spcPts val="200"/>
              </a:spcAft>
              <a:buNone/>
            </a:pPr>
            <a:endParaRPr lang="en-US" sz="1800" dirty="0">
              <a:latin typeface="Century Gothic" panose="020B0502020202020204" pitchFamily="34" charset="0"/>
            </a:endParaRPr>
          </a:p>
          <a:p>
            <a:pPr marL="0" indent="0">
              <a:spcBef>
                <a:spcPts val="200"/>
              </a:spcBef>
              <a:spcAft>
                <a:spcPts val="200"/>
              </a:spcAft>
              <a:buNone/>
            </a:pPr>
            <a:r>
              <a:rPr lang="en-US" sz="1800" dirty="0">
                <a:latin typeface="Century Gothic" panose="020B0502020202020204" pitchFamily="34" charset="0"/>
              </a:rPr>
              <a:t>And specify HRCS coding for the proposals. </a:t>
            </a:r>
          </a:p>
        </p:txBody>
      </p:sp>
      <p:sp>
        <p:nvSpPr>
          <p:cNvPr id="18" name="Text Placeholder 17"/>
          <p:cNvSpPr>
            <a:spLocks noGrp="1"/>
          </p:cNvSpPr>
          <p:nvPr>
            <p:ph type="body" sz="quarter" idx="12"/>
          </p:nvPr>
        </p:nvSpPr>
        <p:spPr/>
        <p:txBody>
          <a:bodyPr/>
          <a:lstStyle/>
          <a:p>
            <a:r>
              <a:rPr lang="en-US" dirty="0">
                <a:latin typeface="Century Gothic" panose="020B0502020202020204" pitchFamily="34" charset="0"/>
              </a:rPr>
              <a:t>Generate Project From Manual Letter of Award</a:t>
            </a:r>
            <a:endParaRPr lang="en-S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7009" y="1092464"/>
            <a:ext cx="7438095" cy="4380952"/>
          </a:xfrm>
          <a:prstGeom prst="rect">
            <a:avLst/>
          </a:prstGeom>
          <a:ln>
            <a:solidFill>
              <a:schemeClr val="accent1"/>
            </a:solidFill>
          </a:ln>
        </p:spPr>
      </p:pic>
      <p:sp>
        <p:nvSpPr>
          <p:cNvPr id="5" name="Rectangle 4"/>
          <p:cNvSpPr/>
          <p:nvPr/>
        </p:nvSpPr>
        <p:spPr>
          <a:xfrm>
            <a:off x="524934" y="1127653"/>
            <a:ext cx="3698734" cy="715435"/>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524934" y="2043113"/>
            <a:ext cx="3698734" cy="475393"/>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509324" y="2757488"/>
            <a:ext cx="3698734" cy="41433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502569" y="3371850"/>
            <a:ext cx="3698734" cy="77649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Oval 8"/>
          <p:cNvSpPr/>
          <p:nvPr/>
        </p:nvSpPr>
        <p:spPr>
          <a:xfrm>
            <a:off x="-19050" y="1092464"/>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a:t>
            </a:r>
            <a:endParaRPr lang="en-SG" dirty="0"/>
          </a:p>
        </p:txBody>
      </p:sp>
      <p:sp>
        <p:nvSpPr>
          <p:cNvPr id="10" name="Oval 9"/>
          <p:cNvSpPr/>
          <p:nvPr/>
        </p:nvSpPr>
        <p:spPr>
          <a:xfrm>
            <a:off x="-19050" y="2038559"/>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endParaRPr lang="en-SG" dirty="0"/>
          </a:p>
        </p:txBody>
      </p:sp>
      <p:sp>
        <p:nvSpPr>
          <p:cNvPr id="11" name="Oval 10"/>
          <p:cNvSpPr/>
          <p:nvPr/>
        </p:nvSpPr>
        <p:spPr>
          <a:xfrm>
            <a:off x="-19050" y="2779368"/>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endParaRPr lang="en-SG" dirty="0"/>
          </a:p>
        </p:txBody>
      </p:sp>
      <p:sp>
        <p:nvSpPr>
          <p:cNvPr id="12" name="Oval 11"/>
          <p:cNvSpPr/>
          <p:nvPr/>
        </p:nvSpPr>
        <p:spPr>
          <a:xfrm>
            <a:off x="-19050" y="3781334"/>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endParaRPr lang="en-SG" dirty="0"/>
          </a:p>
        </p:txBody>
      </p:sp>
    </p:spTree>
    <p:extLst>
      <p:ext uri="{BB962C8B-B14F-4D97-AF65-F5344CB8AC3E}">
        <p14:creationId xmlns:p14="http://schemas.microsoft.com/office/powerpoint/2010/main" val="661287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582238" y="951286"/>
            <a:ext cx="3947308" cy="4912878"/>
          </a:xfrm>
        </p:spPr>
        <p:txBody>
          <a:bodyPr/>
          <a:lstStyle/>
          <a:p>
            <a:pPr marL="0" indent="0">
              <a:spcBef>
                <a:spcPts val="100"/>
              </a:spcBef>
              <a:spcAft>
                <a:spcPts val="100"/>
              </a:spcAft>
              <a:buNone/>
            </a:pPr>
            <a:r>
              <a:rPr lang="en-US" sz="1800" dirty="0">
                <a:latin typeface="Century Gothic" panose="020B0502020202020204" pitchFamily="34" charset="0"/>
              </a:rPr>
              <a:t>Open research team fast tab.</a:t>
            </a:r>
          </a:p>
          <a:p>
            <a:pPr marL="0" indent="0">
              <a:spcBef>
                <a:spcPts val="100"/>
              </a:spcBef>
              <a:spcAft>
                <a:spcPts val="100"/>
              </a:spcAft>
              <a:buNone/>
            </a:pPr>
            <a:endParaRPr lang="en-US" sz="1800" dirty="0">
              <a:latin typeface="Century Gothic" panose="020B0502020202020204" pitchFamily="34" charset="0"/>
            </a:endParaRPr>
          </a:p>
          <a:p>
            <a:pPr marL="0" indent="0">
              <a:spcBef>
                <a:spcPts val="100"/>
              </a:spcBef>
              <a:spcAft>
                <a:spcPts val="100"/>
              </a:spcAft>
              <a:buNone/>
            </a:pPr>
            <a:r>
              <a:rPr lang="en-US" sz="1800" dirty="0">
                <a:latin typeface="Century Gothic" panose="020B0502020202020204" pitchFamily="34" charset="0"/>
              </a:rPr>
              <a:t>Select contact name for lead PI, team PI and other research team members.</a:t>
            </a:r>
          </a:p>
          <a:p>
            <a:pPr marL="0" indent="0">
              <a:spcBef>
                <a:spcPts val="100"/>
              </a:spcBef>
              <a:spcAft>
                <a:spcPts val="100"/>
              </a:spcAft>
              <a:buNone/>
            </a:pPr>
            <a:endParaRPr lang="en-US" sz="1800" dirty="0">
              <a:latin typeface="Century Gothic" panose="020B0502020202020204" pitchFamily="34" charset="0"/>
            </a:endParaRPr>
          </a:p>
          <a:p>
            <a:pPr marL="0" indent="0">
              <a:spcBef>
                <a:spcPts val="100"/>
              </a:spcBef>
              <a:spcAft>
                <a:spcPts val="100"/>
              </a:spcAft>
              <a:buNone/>
            </a:pPr>
            <a:r>
              <a:rPr lang="en-US" sz="1800" dirty="0">
                <a:latin typeface="Century Gothic" panose="020B0502020202020204" pitchFamily="34" charset="0"/>
              </a:rPr>
              <a:t>Select institution for each research team</a:t>
            </a:r>
          </a:p>
          <a:p>
            <a:pPr marL="0" indent="0">
              <a:spcBef>
                <a:spcPts val="100"/>
              </a:spcBef>
              <a:spcAft>
                <a:spcPts val="100"/>
              </a:spcAft>
              <a:buNone/>
            </a:pPr>
            <a:endParaRPr lang="en-US" sz="1800" dirty="0">
              <a:latin typeface="Century Gothic" panose="020B0502020202020204" pitchFamily="34" charset="0"/>
            </a:endParaRPr>
          </a:p>
          <a:p>
            <a:pPr marL="0" indent="0">
              <a:spcBef>
                <a:spcPts val="100"/>
              </a:spcBef>
              <a:spcAft>
                <a:spcPts val="100"/>
              </a:spcAft>
              <a:buNone/>
            </a:pPr>
            <a:r>
              <a:rPr lang="en-US" sz="1800" dirty="0">
                <a:latin typeface="Century Gothic" panose="020B0502020202020204" pitchFamily="34" charset="0"/>
              </a:rPr>
              <a:t>Select role </a:t>
            </a:r>
          </a:p>
          <a:p>
            <a:pPr marL="0" indent="0">
              <a:spcBef>
                <a:spcPts val="100"/>
              </a:spcBef>
              <a:spcAft>
                <a:spcPts val="100"/>
              </a:spcAft>
              <a:buNone/>
            </a:pPr>
            <a:endParaRPr lang="en-US" sz="1800" dirty="0">
              <a:latin typeface="Century Gothic" panose="020B0502020202020204" pitchFamily="34" charset="0"/>
            </a:endParaRPr>
          </a:p>
          <a:p>
            <a:pPr marL="0" indent="0">
              <a:spcBef>
                <a:spcPts val="100"/>
              </a:spcBef>
              <a:spcAft>
                <a:spcPts val="100"/>
              </a:spcAft>
              <a:buNone/>
            </a:pPr>
            <a:r>
              <a:rPr lang="en-US" sz="1800" dirty="0">
                <a:latin typeface="Century Gothic" panose="020B0502020202020204" pitchFamily="34" charset="0"/>
              </a:rPr>
              <a:t>Key in %time within this project</a:t>
            </a:r>
          </a:p>
          <a:p>
            <a:pPr marL="0" indent="0">
              <a:spcBef>
                <a:spcPts val="100"/>
              </a:spcBef>
              <a:spcAft>
                <a:spcPts val="100"/>
              </a:spcAft>
              <a:buNone/>
            </a:pPr>
            <a:endParaRPr lang="en-US" sz="1800" dirty="0">
              <a:latin typeface="Century Gothic" panose="020B0502020202020204" pitchFamily="34" charset="0"/>
            </a:endParaRPr>
          </a:p>
          <a:p>
            <a:pPr marL="0" indent="0">
              <a:spcBef>
                <a:spcPts val="100"/>
              </a:spcBef>
              <a:spcAft>
                <a:spcPts val="100"/>
              </a:spcAft>
              <a:buNone/>
            </a:pPr>
            <a:r>
              <a:rPr lang="en-US" sz="1800" dirty="0">
                <a:latin typeface="Century Gothic" panose="020B0502020202020204" pitchFamily="34" charset="0"/>
              </a:rPr>
              <a:t>Key in %time within total work</a:t>
            </a:r>
          </a:p>
          <a:p>
            <a:pPr marL="0" indent="0">
              <a:spcBef>
                <a:spcPts val="100"/>
              </a:spcBef>
              <a:spcAft>
                <a:spcPts val="100"/>
              </a:spcAft>
              <a:buNone/>
            </a:pPr>
            <a:endParaRPr lang="en-US" sz="1800" dirty="0">
              <a:latin typeface="Century Gothic" panose="020B0502020202020204" pitchFamily="34" charset="0"/>
            </a:endParaRPr>
          </a:p>
          <a:p>
            <a:pPr marL="0" indent="0">
              <a:spcBef>
                <a:spcPts val="100"/>
              </a:spcBef>
              <a:spcAft>
                <a:spcPts val="100"/>
              </a:spcAft>
              <a:buNone/>
            </a:pPr>
            <a:r>
              <a:rPr lang="en-US" sz="1800" dirty="0">
                <a:latin typeface="Century Gothic" panose="020B0502020202020204" pitchFamily="34" charset="0"/>
              </a:rPr>
              <a:t>Key in the Collaborator for the research project. </a:t>
            </a:r>
          </a:p>
        </p:txBody>
      </p:sp>
      <p:sp>
        <p:nvSpPr>
          <p:cNvPr id="18" name="Text Placeholder 17"/>
          <p:cNvSpPr>
            <a:spLocks noGrp="1"/>
          </p:cNvSpPr>
          <p:nvPr>
            <p:ph type="body" sz="quarter" idx="12"/>
          </p:nvPr>
        </p:nvSpPr>
        <p:spPr>
          <a:xfrm>
            <a:off x="467938" y="0"/>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698" y="942378"/>
            <a:ext cx="7127722" cy="4065850"/>
          </a:xfrm>
          <a:prstGeom prst="rect">
            <a:avLst/>
          </a:prstGeom>
          <a:ln>
            <a:solidFill>
              <a:schemeClr val="accent1"/>
            </a:solidFill>
          </a:ln>
        </p:spPr>
      </p:pic>
      <p:sp>
        <p:nvSpPr>
          <p:cNvPr id="6" name="Rectangle 5"/>
          <p:cNvSpPr/>
          <p:nvPr/>
        </p:nvSpPr>
        <p:spPr>
          <a:xfrm>
            <a:off x="582238" y="951287"/>
            <a:ext cx="3947308" cy="434602"/>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582238" y="1528763"/>
            <a:ext cx="3947308" cy="1057275"/>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le 7"/>
          <p:cNvSpPr/>
          <p:nvPr/>
        </p:nvSpPr>
        <p:spPr>
          <a:xfrm>
            <a:off x="582238" y="2728913"/>
            <a:ext cx="3947308" cy="65722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8"/>
          <p:cNvSpPr/>
          <p:nvPr/>
        </p:nvSpPr>
        <p:spPr>
          <a:xfrm>
            <a:off x="582238" y="3529014"/>
            <a:ext cx="3947308" cy="47148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Rectangle 9"/>
          <p:cNvSpPr/>
          <p:nvPr/>
        </p:nvSpPr>
        <p:spPr>
          <a:xfrm>
            <a:off x="582238" y="4143375"/>
            <a:ext cx="3947308" cy="47148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a:off x="582238" y="4753638"/>
            <a:ext cx="3947308" cy="47148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p:cNvSpPr/>
          <p:nvPr/>
        </p:nvSpPr>
        <p:spPr>
          <a:xfrm>
            <a:off x="582238" y="5392679"/>
            <a:ext cx="3947308" cy="610262"/>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Oval 12"/>
          <p:cNvSpPr/>
          <p:nvPr/>
        </p:nvSpPr>
        <p:spPr>
          <a:xfrm>
            <a:off x="-24964" y="942378"/>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14</a:t>
            </a:r>
            <a:endParaRPr lang="en-SG" dirty="0"/>
          </a:p>
        </p:txBody>
      </p:sp>
      <p:sp>
        <p:nvSpPr>
          <p:cNvPr id="14" name="Oval 13"/>
          <p:cNvSpPr/>
          <p:nvPr/>
        </p:nvSpPr>
        <p:spPr>
          <a:xfrm>
            <a:off x="-46412" y="1686824"/>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15</a:t>
            </a:r>
            <a:endParaRPr lang="en-SG" dirty="0"/>
          </a:p>
        </p:txBody>
      </p:sp>
      <p:sp>
        <p:nvSpPr>
          <p:cNvPr id="15" name="Oval 14"/>
          <p:cNvSpPr/>
          <p:nvPr/>
        </p:nvSpPr>
        <p:spPr>
          <a:xfrm>
            <a:off x="-24964" y="2753593"/>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a:t>
            </a:r>
            <a:endParaRPr lang="en-SG" dirty="0"/>
          </a:p>
        </p:txBody>
      </p:sp>
      <p:sp>
        <p:nvSpPr>
          <p:cNvPr id="16" name="Oval 15"/>
          <p:cNvSpPr/>
          <p:nvPr/>
        </p:nvSpPr>
        <p:spPr>
          <a:xfrm>
            <a:off x="0" y="3553694"/>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a:t>
            </a:r>
            <a:endParaRPr lang="en-SG" dirty="0"/>
          </a:p>
        </p:txBody>
      </p:sp>
      <p:sp>
        <p:nvSpPr>
          <p:cNvPr id="19" name="Oval 18"/>
          <p:cNvSpPr/>
          <p:nvPr/>
        </p:nvSpPr>
        <p:spPr>
          <a:xfrm>
            <a:off x="-14226" y="4253780"/>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18</a:t>
            </a:r>
            <a:endParaRPr lang="en-SG" dirty="0"/>
          </a:p>
        </p:txBody>
      </p:sp>
      <p:sp>
        <p:nvSpPr>
          <p:cNvPr id="20" name="Oval 19"/>
          <p:cNvSpPr/>
          <p:nvPr/>
        </p:nvSpPr>
        <p:spPr>
          <a:xfrm>
            <a:off x="0" y="4808942"/>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19</a:t>
            </a:r>
            <a:endParaRPr lang="en-SG" dirty="0"/>
          </a:p>
        </p:txBody>
      </p:sp>
      <p:sp>
        <p:nvSpPr>
          <p:cNvPr id="21" name="Oval 20"/>
          <p:cNvSpPr/>
          <p:nvPr/>
        </p:nvSpPr>
        <p:spPr>
          <a:xfrm>
            <a:off x="-14226" y="5518268"/>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endParaRPr lang="en-SG" dirty="0"/>
          </a:p>
        </p:txBody>
      </p:sp>
      <p:sp>
        <p:nvSpPr>
          <p:cNvPr id="22" name="Rectangle 21">
            <a:extLst>
              <a:ext uri="{FF2B5EF4-FFF2-40B4-BE49-F238E27FC236}">
                <a16:creationId xmlns:a16="http://schemas.microsoft.com/office/drawing/2014/main" id="{50D52CAB-EC48-442A-BEC0-24E3F56B264E}"/>
              </a:ext>
            </a:extLst>
          </p:cNvPr>
          <p:cNvSpPr/>
          <p:nvPr/>
        </p:nvSpPr>
        <p:spPr>
          <a:xfrm>
            <a:off x="4914485" y="5340374"/>
            <a:ext cx="7127722" cy="1047579"/>
          </a:xfrm>
          <a:prstGeom prst="rect">
            <a:avLst/>
          </a:prstGeom>
          <a:solidFill>
            <a:schemeClr val="bg1"/>
          </a:solid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endParaRPr lang="en-US" dirty="0">
              <a:solidFill>
                <a:schemeClr val="tx1"/>
              </a:solidFill>
              <a:latin typeface="Century Gothic" panose="020B0502020202020204" pitchFamily="34" charset="0"/>
            </a:endParaRPr>
          </a:p>
          <a:p>
            <a:pPr>
              <a:spcBef>
                <a:spcPts val="300"/>
              </a:spcBef>
              <a:spcAft>
                <a:spcPts val="300"/>
              </a:spcAft>
            </a:pPr>
            <a:r>
              <a:rPr lang="en-US" dirty="0">
                <a:solidFill>
                  <a:schemeClr val="tx1"/>
                </a:solidFill>
                <a:latin typeface="Century Gothic" panose="020B0502020202020204" pitchFamily="34" charset="0"/>
              </a:rPr>
              <a:t>Lead PI should have the same Institution as the Proposal’s Institution (refers to the “Primary” Institution).</a:t>
            </a:r>
            <a:endParaRPr lang="en-US" b="1" u="sng" dirty="0">
              <a:solidFill>
                <a:schemeClr val="tx1"/>
              </a:solidFill>
              <a:latin typeface="Century Gothic" panose="020B0502020202020204" pitchFamily="34" charset="0"/>
            </a:endParaRPr>
          </a:p>
          <a:p>
            <a:pPr algn="ctr"/>
            <a:endParaRPr lang="en-SG" dirty="0">
              <a:solidFill>
                <a:schemeClr val="tx1"/>
              </a:solidFill>
            </a:endParaRPr>
          </a:p>
        </p:txBody>
      </p:sp>
      <p:sp>
        <p:nvSpPr>
          <p:cNvPr id="23" name="Pentagon 5">
            <a:extLst>
              <a:ext uri="{FF2B5EF4-FFF2-40B4-BE49-F238E27FC236}">
                <a16:creationId xmlns:a16="http://schemas.microsoft.com/office/drawing/2014/main" id="{7A8BDCCF-532C-4B38-B56B-7C53548C4ED3}"/>
              </a:ext>
            </a:extLst>
          </p:cNvPr>
          <p:cNvSpPr/>
          <p:nvPr/>
        </p:nvSpPr>
        <p:spPr>
          <a:xfrm>
            <a:off x="4736698" y="5105242"/>
            <a:ext cx="1081241" cy="470263"/>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Century Gothic" panose="020B0502020202020204" pitchFamily="34" charset="0"/>
              </a:rPr>
              <a:t>Notes:</a:t>
            </a:r>
            <a:endParaRPr lang="en-SG"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44238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582238" y="1312954"/>
            <a:ext cx="3947308" cy="4551210"/>
          </a:xfrm>
        </p:spPr>
        <p:txBody>
          <a:bodyPr/>
          <a:lstStyle/>
          <a:p>
            <a:pPr>
              <a:spcBef>
                <a:spcPts val="300"/>
              </a:spcBef>
              <a:spcAft>
                <a:spcPts val="300"/>
              </a:spcAft>
            </a:pPr>
            <a:endParaRPr lang="en-US" sz="1800" dirty="0">
              <a:latin typeface="Century Gothic" panose="020B0502020202020204" pitchFamily="34" charset="0"/>
            </a:endParaRPr>
          </a:p>
          <a:p>
            <a:pPr marL="0" indent="0">
              <a:spcBef>
                <a:spcPts val="300"/>
              </a:spcBef>
              <a:spcAft>
                <a:spcPts val="300"/>
              </a:spcAft>
              <a:buNone/>
            </a:pPr>
            <a:r>
              <a:rPr lang="en-US" sz="1800" dirty="0">
                <a:latin typeface="Century Gothic" panose="020B0502020202020204" pitchFamily="34" charset="0"/>
              </a:rPr>
              <a:t>If there are other institutions involved, which require budget and may qualify for different levels of Indirect Costs and Co-funding, add them as Team PIs, so that they can have separate budgets and claims can be made correctly.</a:t>
            </a:r>
            <a:endParaRPr lang="en-SG" sz="1800" dirty="0"/>
          </a:p>
          <a:p>
            <a:pPr marL="0" indent="0">
              <a:spcBef>
                <a:spcPts val="100"/>
              </a:spcBef>
              <a:spcAft>
                <a:spcPts val="1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467938" y="0"/>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6" name="Rectangle 5"/>
          <p:cNvSpPr/>
          <p:nvPr/>
        </p:nvSpPr>
        <p:spPr>
          <a:xfrm>
            <a:off x="582238" y="1543050"/>
            <a:ext cx="3947308" cy="2514599"/>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Pentagon 5">
            <a:extLst>
              <a:ext uri="{FF2B5EF4-FFF2-40B4-BE49-F238E27FC236}">
                <a16:creationId xmlns:a16="http://schemas.microsoft.com/office/drawing/2014/main" id="{C1B95C79-4A98-44BA-B3C7-18448F18C8DF}"/>
              </a:ext>
            </a:extLst>
          </p:cNvPr>
          <p:cNvSpPr/>
          <p:nvPr/>
        </p:nvSpPr>
        <p:spPr>
          <a:xfrm>
            <a:off x="467938" y="942378"/>
            <a:ext cx="1081241" cy="470263"/>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Century Gothic" panose="020B0502020202020204" pitchFamily="34" charset="0"/>
              </a:rPr>
              <a:t>Notes:</a:t>
            </a:r>
            <a:endParaRPr lang="en-SG" b="1" u="sng" dirty="0">
              <a:solidFill>
                <a:schemeClr val="tx1"/>
              </a:solidFill>
              <a:latin typeface="Century Gothic" panose="020B0502020202020204" pitchFamily="34" charset="0"/>
            </a:endParaRPr>
          </a:p>
        </p:txBody>
      </p:sp>
      <p:pic>
        <p:nvPicPr>
          <p:cNvPr id="1026" name="Picture 2" descr="C:\Users\ongkm\AppData\Local\Temp\SNAGHTML44743e2d.PNG">
            <a:extLst>
              <a:ext uri="{FF2B5EF4-FFF2-40B4-BE49-F238E27FC236}">
                <a16:creationId xmlns:a16="http://schemas.microsoft.com/office/drawing/2014/main" id="{CA86C9C8-8701-49C6-BD03-AC108B29DA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1" b="13418"/>
          <a:stretch/>
        </p:blipFill>
        <p:spPr bwMode="auto">
          <a:xfrm>
            <a:off x="4643846" y="942378"/>
            <a:ext cx="7248138" cy="4439247"/>
          </a:xfrm>
          <a:prstGeom prst="rect">
            <a:avLst/>
          </a:prstGeom>
          <a:noFill/>
          <a:extLst>
            <a:ext uri="{909E8E84-426E-40DD-AFC4-6F175D3DCCD1}">
              <a14:hiddenFill xmlns:a14="http://schemas.microsoft.com/office/drawing/2010/main">
                <a:solidFill>
                  <a:srgbClr val="FFFFFF"/>
                </a:solidFill>
              </a14:hiddenFill>
            </a:ext>
          </a:extLst>
        </p:spPr>
      </p:pic>
      <p:sp>
        <p:nvSpPr>
          <p:cNvPr id="27" name="Oval 26">
            <a:extLst>
              <a:ext uri="{FF2B5EF4-FFF2-40B4-BE49-F238E27FC236}">
                <a16:creationId xmlns:a16="http://schemas.microsoft.com/office/drawing/2014/main" id="{2E127641-0274-4317-AF52-B4DBE87F5138}"/>
              </a:ext>
            </a:extLst>
          </p:cNvPr>
          <p:cNvSpPr/>
          <p:nvPr/>
        </p:nvSpPr>
        <p:spPr>
          <a:xfrm>
            <a:off x="-6460" y="1512822"/>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28" name="Oval 27">
            <a:extLst>
              <a:ext uri="{FF2B5EF4-FFF2-40B4-BE49-F238E27FC236}">
                <a16:creationId xmlns:a16="http://schemas.microsoft.com/office/drawing/2014/main" id="{349B8920-9F8B-4D05-904E-B988253FAFB7}"/>
              </a:ext>
            </a:extLst>
          </p:cNvPr>
          <p:cNvSpPr/>
          <p:nvPr/>
        </p:nvSpPr>
        <p:spPr>
          <a:xfrm>
            <a:off x="8416184" y="2800349"/>
            <a:ext cx="340610" cy="30083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Tree>
    <p:extLst>
      <p:ext uri="{BB962C8B-B14F-4D97-AF65-F5344CB8AC3E}">
        <p14:creationId xmlns:p14="http://schemas.microsoft.com/office/powerpoint/2010/main" val="21133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5493A85-2AC9-43E8-BD67-6A5453E665AD}"/>
              </a:ext>
            </a:extLst>
          </p:cNvPr>
          <p:cNvPicPr>
            <a:picLocks noChangeAspect="1"/>
          </p:cNvPicPr>
          <p:nvPr/>
        </p:nvPicPr>
        <p:blipFill>
          <a:blip r:embed="rId2"/>
          <a:stretch>
            <a:fillRect/>
          </a:stretch>
        </p:blipFill>
        <p:spPr>
          <a:xfrm>
            <a:off x="4701813" y="942378"/>
            <a:ext cx="7066117" cy="4039155"/>
          </a:xfrm>
          <a:prstGeom prst="rect">
            <a:avLst/>
          </a:prstGeom>
        </p:spPr>
      </p:pic>
      <p:sp>
        <p:nvSpPr>
          <p:cNvPr id="17" name="Text Placeholder 16"/>
          <p:cNvSpPr>
            <a:spLocks noGrp="1"/>
          </p:cNvSpPr>
          <p:nvPr>
            <p:ph type="body" sz="quarter" idx="11"/>
          </p:nvPr>
        </p:nvSpPr>
        <p:spPr>
          <a:xfrm>
            <a:off x="622190" y="1636050"/>
            <a:ext cx="3947308" cy="5111333"/>
          </a:xfrm>
        </p:spPr>
        <p:txBody>
          <a:bodyPr/>
          <a:lstStyle/>
          <a:p>
            <a:pPr marL="0" indent="0">
              <a:spcBef>
                <a:spcPts val="100"/>
              </a:spcBef>
              <a:spcAft>
                <a:spcPts val="100"/>
              </a:spcAft>
              <a:buNone/>
            </a:pPr>
            <a:r>
              <a:rPr lang="en-US" sz="1800" dirty="0">
                <a:latin typeface="Century Gothic" panose="020B0502020202020204" pitchFamily="34" charset="0"/>
              </a:rPr>
              <a:t>To ensure that the PI selected is correct, the PM can perform verification by getting the Contact ID and checking it against the list of existing </a:t>
            </a:r>
            <a:r>
              <a:rPr lang="en-SG" sz="1800" dirty="0">
                <a:latin typeface="Century Gothic" panose="020B0502020202020204" pitchFamily="34" charset="0"/>
              </a:rPr>
              <a:t>users accounts.</a:t>
            </a:r>
          </a:p>
          <a:p>
            <a:pPr marL="0" indent="0">
              <a:spcBef>
                <a:spcPts val="100"/>
              </a:spcBef>
              <a:spcAft>
                <a:spcPts val="100"/>
              </a:spcAft>
              <a:buNone/>
            </a:pPr>
            <a:endParaRPr lang="en-SG" sz="1800" dirty="0">
              <a:latin typeface="Century Gothic" panose="020B0502020202020204" pitchFamily="34" charset="0"/>
            </a:endParaRPr>
          </a:p>
          <a:p>
            <a:pPr marL="0" indent="0">
              <a:spcBef>
                <a:spcPts val="100"/>
              </a:spcBef>
              <a:spcAft>
                <a:spcPts val="1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467938" y="0"/>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6" name="Rectangle 5"/>
          <p:cNvSpPr/>
          <p:nvPr/>
        </p:nvSpPr>
        <p:spPr>
          <a:xfrm>
            <a:off x="603686" y="1535869"/>
            <a:ext cx="3947308" cy="1939129"/>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Oval 12"/>
          <p:cNvSpPr/>
          <p:nvPr/>
        </p:nvSpPr>
        <p:spPr>
          <a:xfrm>
            <a:off x="-6460" y="1512822"/>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14" name="Oval 13"/>
          <p:cNvSpPr/>
          <p:nvPr/>
        </p:nvSpPr>
        <p:spPr>
          <a:xfrm>
            <a:off x="4966443" y="2622898"/>
            <a:ext cx="340610" cy="30083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25" name="Pentagon 5">
            <a:extLst>
              <a:ext uri="{FF2B5EF4-FFF2-40B4-BE49-F238E27FC236}">
                <a16:creationId xmlns:a16="http://schemas.microsoft.com/office/drawing/2014/main" id="{FD90E257-40F8-437D-AD19-D1CD51454673}"/>
              </a:ext>
            </a:extLst>
          </p:cNvPr>
          <p:cNvSpPr/>
          <p:nvPr/>
        </p:nvSpPr>
        <p:spPr>
          <a:xfrm>
            <a:off x="467938" y="942378"/>
            <a:ext cx="1081241" cy="470263"/>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Century Gothic" panose="020B0502020202020204" pitchFamily="34" charset="0"/>
              </a:rPr>
              <a:t>Notes:</a:t>
            </a:r>
            <a:endParaRPr lang="en-SG"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548224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CB5CD8A2-17DD-477B-88E2-9F56A10AB6E6}" type="slidenum">
              <a:rPr lang="en-SG" smtClean="0"/>
              <a:pPr>
                <a:defRPr/>
              </a:pPr>
              <a:t>3</a:t>
            </a:fld>
            <a:endParaRPr lang="en-SG" dirty="0"/>
          </a:p>
        </p:txBody>
      </p:sp>
      <p:sp>
        <p:nvSpPr>
          <p:cNvPr id="7" name="Title 3"/>
          <p:cNvSpPr txBox="1">
            <a:spLocks/>
          </p:cNvSpPr>
          <p:nvPr/>
        </p:nvSpPr>
        <p:spPr>
          <a:xfrm>
            <a:off x="346878" y="121900"/>
            <a:ext cx="11083119" cy="808582"/>
          </a:xfrm>
          <a:prstGeom prst="rect">
            <a:avLst/>
          </a:prstGeom>
        </p:spPr>
        <p:txBody>
          <a:bodyPr anchor="ctr"/>
          <a:lstStyle>
            <a:lvl1pPr algn="l" rtl="0" eaLnBrk="1" fontAlgn="base" hangingPunct="1">
              <a:spcBef>
                <a:spcPct val="0"/>
              </a:spcBef>
              <a:spcAft>
                <a:spcPct val="0"/>
              </a:spcAft>
              <a:defRPr sz="3200" b="1" kern="1200">
                <a:solidFill>
                  <a:schemeClr val="tx1"/>
                </a:solidFill>
                <a:latin typeface="Century Gothic" panose="020B0502020202020204"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SG" b="0" dirty="0"/>
              <a:t>Document Versions</a:t>
            </a:r>
          </a:p>
        </p:txBody>
      </p:sp>
      <p:graphicFrame>
        <p:nvGraphicFramePr>
          <p:cNvPr id="8" name="Content Placeholder 5"/>
          <p:cNvGraphicFramePr>
            <a:graphicFrameLocks/>
          </p:cNvGraphicFramePr>
          <p:nvPr>
            <p:extLst>
              <p:ext uri="{D42A27DB-BD31-4B8C-83A1-F6EECF244321}">
                <p14:modId xmlns:p14="http://schemas.microsoft.com/office/powerpoint/2010/main" val="3400610174"/>
              </p:ext>
            </p:extLst>
          </p:nvPr>
        </p:nvGraphicFramePr>
        <p:xfrm>
          <a:off x="347661" y="930482"/>
          <a:ext cx="11082336" cy="3408680"/>
        </p:xfrm>
        <a:graphic>
          <a:graphicData uri="http://schemas.openxmlformats.org/drawingml/2006/table">
            <a:tbl>
              <a:tblPr firstRow="1" bandRow="1">
                <a:tableStyleId>{073A0DAA-6AF3-43AB-8588-CEC1D06C72B9}</a:tableStyleId>
              </a:tblPr>
              <a:tblGrid>
                <a:gridCol w="1067913">
                  <a:extLst>
                    <a:ext uri="{9D8B030D-6E8A-4147-A177-3AD203B41FA5}">
                      <a16:colId xmlns:a16="http://schemas.microsoft.com/office/drawing/2014/main" val="2348787393"/>
                    </a:ext>
                  </a:extLst>
                </a:gridCol>
                <a:gridCol w="1847361">
                  <a:extLst>
                    <a:ext uri="{9D8B030D-6E8A-4147-A177-3AD203B41FA5}">
                      <a16:colId xmlns:a16="http://schemas.microsoft.com/office/drawing/2014/main" val="2917761272"/>
                    </a:ext>
                  </a:extLst>
                </a:gridCol>
                <a:gridCol w="4083531">
                  <a:extLst>
                    <a:ext uri="{9D8B030D-6E8A-4147-A177-3AD203B41FA5}">
                      <a16:colId xmlns:a16="http://schemas.microsoft.com/office/drawing/2014/main" val="1075733460"/>
                    </a:ext>
                  </a:extLst>
                </a:gridCol>
                <a:gridCol w="4083531">
                  <a:extLst>
                    <a:ext uri="{9D8B030D-6E8A-4147-A177-3AD203B41FA5}">
                      <a16:colId xmlns:a16="http://schemas.microsoft.com/office/drawing/2014/main" val="1986388033"/>
                    </a:ext>
                  </a:extLst>
                </a:gridCol>
              </a:tblGrid>
              <a:tr h="370840">
                <a:tc>
                  <a:txBody>
                    <a:bodyPr/>
                    <a:lstStyle/>
                    <a:p>
                      <a:pPr algn="ctr"/>
                      <a:r>
                        <a:rPr lang="en-SG" dirty="0">
                          <a:latin typeface="Century Gothic" panose="020B0502020202020204" pitchFamily="34" charset="0"/>
                        </a:rPr>
                        <a:t>Version No</a:t>
                      </a:r>
                    </a:p>
                  </a:txBody>
                  <a:tcPr/>
                </a:tc>
                <a:tc>
                  <a:txBody>
                    <a:bodyPr/>
                    <a:lstStyle/>
                    <a:p>
                      <a:pPr algn="ctr"/>
                      <a:r>
                        <a:rPr lang="en-SG" dirty="0">
                          <a:latin typeface="Century Gothic" panose="020B0502020202020204" pitchFamily="34" charset="0"/>
                        </a:rPr>
                        <a:t>Date</a:t>
                      </a:r>
                    </a:p>
                  </a:txBody>
                  <a:tcPr/>
                </a:tc>
                <a:tc>
                  <a:txBody>
                    <a:bodyPr/>
                    <a:lstStyle/>
                    <a:p>
                      <a:pPr algn="ctr"/>
                      <a:r>
                        <a:rPr lang="en-US" dirty="0">
                          <a:latin typeface="Century Gothic" panose="020B0502020202020204" pitchFamily="34" charset="0"/>
                        </a:rPr>
                        <a:t>Prepared By</a:t>
                      </a:r>
                      <a:endParaRPr lang="en-SG" dirty="0">
                        <a:latin typeface="Century Gothic" panose="020B0502020202020204" pitchFamily="34" charset="0"/>
                      </a:endParaRPr>
                    </a:p>
                  </a:txBody>
                  <a:tcPr/>
                </a:tc>
                <a:tc>
                  <a:txBody>
                    <a:bodyPr/>
                    <a:lstStyle/>
                    <a:p>
                      <a:pPr algn="ctr"/>
                      <a:r>
                        <a:rPr lang="en-SG" dirty="0">
                          <a:latin typeface="Century Gothic" panose="020B0502020202020204" pitchFamily="34" charset="0"/>
                        </a:rPr>
                        <a:t>Changes</a:t>
                      </a:r>
                    </a:p>
                  </a:txBody>
                  <a:tcPr/>
                </a:tc>
                <a:extLst>
                  <a:ext uri="{0D108BD9-81ED-4DB2-BD59-A6C34878D82A}">
                    <a16:rowId xmlns:a16="http://schemas.microsoft.com/office/drawing/2014/main" val="4232891487"/>
                  </a:ext>
                </a:extLst>
              </a:tr>
              <a:tr h="370840">
                <a:tc>
                  <a:txBody>
                    <a:bodyPr/>
                    <a:lstStyle/>
                    <a:p>
                      <a:r>
                        <a:rPr lang="en-SG" dirty="0">
                          <a:latin typeface="Century Gothic" panose="020B0502020202020204" pitchFamily="34" charset="0"/>
                        </a:rPr>
                        <a:t>1.6</a:t>
                      </a:r>
                    </a:p>
                  </a:txBody>
                  <a:tcPr/>
                </a:tc>
                <a:tc>
                  <a:txBody>
                    <a:bodyPr/>
                    <a:lstStyle/>
                    <a:p>
                      <a:r>
                        <a:rPr lang="en-SG" dirty="0">
                          <a:latin typeface="Century Gothic" panose="020B0502020202020204" pitchFamily="34" charset="0"/>
                        </a:rPr>
                        <a:t>18-Sep-2021</a:t>
                      </a:r>
                    </a:p>
                  </a:txBody>
                  <a:tcPr/>
                </a:tc>
                <a:tc>
                  <a:txBody>
                    <a:bodyPr/>
                    <a:lstStyle/>
                    <a:p>
                      <a:r>
                        <a:rPr lang="en-SG" dirty="0">
                          <a:latin typeface="Century Gothic" panose="020B0502020202020204" pitchFamily="34" charset="0"/>
                        </a:rPr>
                        <a:t>Karen Mae Ong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800">
                          <a:latin typeface="Century Gothic" panose="020B0502020202020204" pitchFamily="34" charset="0"/>
                        </a:rPr>
                        <a:t>Added instructions on how to specify </a:t>
                      </a:r>
                      <a:r>
                        <a:rPr lang="en-SG" sz="1800" kern="1200">
                          <a:solidFill>
                            <a:schemeClr val="dk1"/>
                          </a:solidFill>
                          <a:latin typeface="Century Gothic" panose="020B0502020202020204" pitchFamily="34" charset="0"/>
                          <a:ea typeface="+mn-ea"/>
                          <a:cs typeface="+mn-cs"/>
                        </a:rPr>
                        <a:t>different IDC and Co-funding amounts for multiple HIs</a:t>
                      </a:r>
                      <a:endParaRPr lang="en-SG" sz="1800" kern="1200" dirty="0">
                        <a:solidFill>
                          <a:schemeClr val="dk1"/>
                        </a:solidFill>
                        <a:latin typeface="Century Gothic" panose="020B0502020202020204" pitchFamily="34" charset="0"/>
                        <a:ea typeface="+mn-ea"/>
                        <a:cs typeface="+mn-cs"/>
                      </a:endParaRPr>
                    </a:p>
                  </a:txBody>
                  <a:tcPr/>
                </a:tc>
                <a:extLst>
                  <a:ext uri="{0D108BD9-81ED-4DB2-BD59-A6C34878D82A}">
                    <a16:rowId xmlns:a16="http://schemas.microsoft.com/office/drawing/2014/main" val="761110131"/>
                  </a:ext>
                </a:extLst>
              </a:tr>
              <a:tr h="370840">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i="0" dirty="0">
                        <a:latin typeface="Century Gothic" panose="020B0502020202020204" pitchFamily="34" charset="0"/>
                      </a:endParaRPr>
                    </a:p>
                  </a:txBody>
                  <a:tcPr/>
                </a:tc>
                <a:extLst>
                  <a:ext uri="{0D108BD9-81ED-4DB2-BD59-A6C34878D82A}">
                    <a16:rowId xmlns:a16="http://schemas.microsoft.com/office/drawing/2014/main" val="3464228148"/>
                  </a:ext>
                </a:extLst>
              </a:tr>
              <a:tr h="370840">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i="0" dirty="0">
                        <a:latin typeface="Century Gothic" panose="020B0502020202020204" pitchFamily="34" charset="0"/>
                      </a:endParaRPr>
                    </a:p>
                  </a:txBody>
                  <a:tcPr/>
                </a:tc>
                <a:extLst>
                  <a:ext uri="{0D108BD9-81ED-4DB2-BD59-A6C34878D82A}">
                    <a16:rowId xmlns:a16="http://schemas.microsoft.com/office/drawing/2014/main" val="197132818"/>
                  </a:ext>
                </a:extLst>
              </a:tr>
              <a:tr h="370840">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i="0" dirty="0">
                        <a:latin typeface="Century Gothic" panose="020B0502020202020204" pitchFamily="34" charset="0"/>
                      </a:endParaRPr>
                    </a:p>
                  </a:txBody>
                  <a:tcPr/>
                </a:tc>
                <a:extLst>
                  <a:ext uri="{0D108BD9-81ED-4DB2-BD59-A6C34878D82A}">
                    <a16:rowId xmlns:a16="http://schemas.microsoft.com/office/drawing/2014/main" val="4027554295"/>
                  </a:ext>
                </a:extLst>
              </a:tr>
              <a:tr h="370840">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i="0" dirty="0">
                        <a:latin typeface="Century Gothic" panose="020B0502020202020204" pitchFamily="34" charset="0"/>
                      </a:endParaRPr>
                    </a:p>
                  </a:txBody>
                  <a:tcPr/>
                </a:tc>
                <a:extLst>
                  <a:ext uri="{0D108BD9-81ED-4DB2-BD59-A6C34878D82A}">
                    <a16:rowId xmlns:a16="http://schemas.microsoft.com/office/drawing/2014/main" val="1016216579"/>
                  </a:ext>
                </a:extLst>
              </a:tr>
              <a:tr h="370840">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dirty="0">
                        <a:latin typeface="Century Gothic" panose="020B0502020202020204" pitchFamily="34" charset="0"/>
                      </a:endParaRPr>
                    </a:p>
                  </a:txBody>
                  <a:tcPr/>
                </a:tc>
                <a:tc>
                  <a:txBody>
                    <a:bodyPr/>
                    <a:lstStyle/>
                    <a:p>
                      <a:endParaRPr lang="en-SG" i="0" dirty="0">
                        <a:latin typeface="Century Gothic" panose="020B0502020202020204" pitchFamily="34" charset="0"/>
                      </a:endParaRPr>
                    </a:p>
                  </a:txBody>
                  <a:tcPr/>
                </a:tc>
                <a:extLst>
                  <a:ext uri="{0D108BD9-81ED-4DB2-BD59-A6C34878D82A}">
                    <a16:rowId xmlns:a16="http://schemas.microsoft.com/office/drawing/2014/main" val="808050233"/>
                  </a:ext>
                </a:extLst>
              </a:tr>
            </a:tbl>
          </a:graphicData>
        </a:graphic>
      </p:graphicFrame>
    </p:spTree>
    <p:extLst>
      <p:ext uri="{BB962C8B-B14F-4D97-AF65-F5344CB8AC3E}">
        <p14:creationId xmlns:p14="http://schemas.microsoft.com/office/powerpoint/2010/main" val="15099059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A5AD53-0A2A-4EB1-AE2E-5F1D2C0C03CF}"/>
              </a:ext>
            </a:extLst>
          </p:cNvPr>
          <p:cNvPicPr>
            <a:picLocks noChangeAspect="1"/>
          </p:cNvPicPr>
          <p:nvPr/>
        </p:nvPicPr>
        <p:blipFill>
          <a:blip r:embed="rId2"/>
          <a:stretch>
            <a:fillRect/>
          </a:stretch>
        </p:blipFill>
        <p:spPr>
          <a:xfrm>
            <a:off x="4797229" y="951286"/>
            <a:ext cx="7177435" cy="2761370"/>
          </a:xfrm>
          <a:prstGeom prst="rect">
            <a:avLst/>
          </a:prstGeom>
        </p:spPr>
      </p:pic>
      <p:sp>
        <p:nvSpPr>
          <p:cNvPr id="17" name="Text Placeholder 16"/>
          <p:cNvSpPr>
            <a:spLocks noGrp="1"/>
          </p:cNvSpPr>
          <p:nvPr>
            <p:ph type="body" sz="quarter" idx="11"/>
          </p:nvPr>
        </p:nvSpPr>
        <p:spPr>
          <a:xfrm>
            <a:off x="582238" y="951286"/>
            <a:ext cx="3947308" cy="4912878"/>
          </a:xfrm>
        </p:spPr>
        <p:txBody>
          <a:bodyPr/>
          <a:lstStyle/>
          <a:p>
            <a:pPr marL="0" indent="0">
              <a:spcBef>
                <a:spcPts val="100"/>
              </a:spcBef>
              <a:spcAft>
                <a:spcPts val="100"/>
              </a:spcAft>
              <a:buNone/>
            </a:pPr>
            <a:r>
              <a:rPr lang="en-US" sz="1800" dirty="0">
                <a:latin typeface="Century Gothic" panose="020B0502020202020204" pitchFamily="34" charset="0"/>
              </a:rPr>
              <a:t>Go to the ‘All User Accounts’ form and filter the list with the </a:t>
            </a:r>
            <a:r>
              <a:rPr lang="en-SG" sz="1800" dirty="0">
                <a:latin typeface="Century Gothic" panose="020B0502020202020204" pitchFamily="34" charset="0"/>
              </a:rPr>
              <a:t>Contact ID from the Research Team dropdown. </a:t>
            </a:r>
          </a:p>
          <a:p>
            <a:pPr marL="0" indent="0">
              <a:spcBef>
                <a:spcPts val="100"/>
              </a:spcBef>
              <a:spcAft>
                <a:spcPts val="100"/>
              </a:spcAft>
              <a:buNone/>
            </a:pPr>
            <a:endParaRPr lang="en-SG" sz="1800" dirty="0">
              <a:latin typeface="Century Gothic" panose="020B0502020202020204" pitchFamily="34" charset="0"/>
            </a:endParaRPr>
          </a:p>
          <a:p>
            <a:pPr marL="0" indent="0">
              <a:spcBef>
                <a:spcPts val="100"/>
              </a:spcBef>
              <a:spcAft>
                <a:spcPts val="100"/>
              </a:spcAft>
              <a:buNone/>
            </a:pPr>
            <a:endParaRPr lang="en-SG" sz="1800" dirty="0">
              <a:latin typeface="Century Gothic" panose="020B0502020202020204" pitchFamily="34" charset="0"/>
            </a:endParaRPr>
          </a:p>
          <a:p>
            <a:pPr marL="0" indent="0">
              <a:spcBef>
                <a:spcPts val="100"/>
              </a:spcBef>
              <a:spcAft>
                <a:spcPts val="100"/>
              </a:spcAft>
              <a:buNone/>
            </a:pPr>
            <a:r>
              <a:rPr lang="en-SG" sz="1800" dirty="0">
                <a:latin typeface="Century Gothic" panose="020B0502020202020204" pitchFamily="34" charset="0"/>
              </a:rPr>
              <a:t>Review the user’s details before adding the Contact to the Proposal Research Team section.</a:t>
            </a:r>
            <a:endParaRPr lang="en-US" sz="1800" dirty="0">
              <a:latin typeface="Century Gothic" panose="020B0502020202020204" pitchFamily="34" charset="0"/>
            </a:endParaRPr>
          </a:p>
          <a:p>
            <a:pPr marL="0" indent="0">
              <a:spcBef>
                <a:spcPts val="100"/>
              </a:spcBef>
              <a:spcAft>
                <a:spcPts val="100"/>
              </a:spcAft>
              <a:buNone/>
            </a:pPr>
            <a:endParaRPr lang="en-US" sz="1800" dirty="0">
              <a:latin typeface="Century Gothic" panose="020B0502020202020204" pitchFamily="34" charset="0"/>
            </a:endParaRPr>
          </a:p>
          <a:p>
            <a:pPr marL="0" indent="0">
              <a:spcBef>
                <a:spcPts val="100"/>
              </a:spcBef>
              <a:spcAft>
                <a:spcPts val="1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467938" y="0"/>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6" name="Rectangle 5"/>
          <p:cNvSpPr/>
          <p:nvPr/>
        </p:nvSpPr>
        <p:spPr>
          <a:xfrm>
            <a:off x="582238" y="951286"/>
            <a:ext cx="3947308" cy="1299703"/>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Oval 12"/>
          <p:cNvSpPr/>
          <p:nvPr/>
        </p:nvSpPr>
        <p:spPr>
          <a:xfrm>
            <a:off x="-24964" y="942378"/>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4" name="Oval 13"/>
          <p:cNvSpPr/>
          <p:nvPr/>
        </p:nvSpPr>
        <p:spPr>
          <a:xfrm>
            <a:off x="4858103" y="2476740"/>
            <a:ext cx="340610" cy="30083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5" name="Oval 14"/>
          <p:cNvSpPr/>
          <p:nvPr/>
        </p:nvSpPr>
        <p:spPr>
          <a:xfrm>
            <a:off x="-46412" y="2615979"/>
            <a:ext cx="628650"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pic>
        <p:nvPicPr>
          <p:cNvPr id="3" name="Picture 2">
            <a:extLst>
              <a:ext uri="{FF2B5EF4-FFF2-40B4-BE49-F238E27FC236}">
                <a16:creationId xmlns:a16="http://schemas.microsoft.com/office/drawing/2014/main" id="{F95B2BBA-D475-42F7-A98A-F616D173A66C}"/>
              </a:ext>
            </a:extLst>
          </p:cNvPr>
          <p:cNvPicPr>
            <a:picLocks noChangeAspect="1"/>
          </p:cNvPicPr>
          <p:nvPr/>
        </p:nvPicPr>
        <p:blipFill>
          <a:blip r:embed="rId3"/>
          <a:stretch>
            <a:fillRect/>
          </a:stretch>
        </p:blipFill>
        <p:spPr>
          <a:xfrm>
            <a:off x="5024864" y="3667103"/>
            <a:ext cx="7092924" cy="2825220"/>
          </a:xfrm>
          <a:prstGeom prst="rect">
            <a:avLst/>
          </a:prstGeom>
        </p:spPr>
      </p:pic>
      <p:sp>
        <p:nvSpPr>
          <p:cNvPr id="22" name="Oval 21">
            <a:extLst>
              <a:ext uri="{FF2B5EF4-FFF2-40B4-BE49-F238E27FC236}">
                <a16:creationId xmlns:a16="http://schemas.microsoft.com/office/drawing/2014/main" id="{F45504DB-6B36-48A9-8511-B7D9D819DD9D}"/>
              </a:ext>
            </a:extLst>
          </p:cNvPr>
          <p:cNvSpPr/>
          <p:nvPr/>
        </p:nvSpPr>
        <p:spPr>
          <a:xfrm>
            <a:off x="4797229" y="4929297"/>
            <a:ext cx="340610" cy="30083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
        <p:nvSpPr>
          <p:cNvPr id="23" name="Rectangle 22">
            <a:extLst>
              <a:ext uri="{FF2B5EF4-FFF2-40B4-BE49-F238E27FC236}">
                <a16:creationId xmlns:a16="http://schemas.microsoft.com/office/drawing/2014/main" id="{EA02C05F-0BD6-41C0-A582-774063763A5E}"/>
              </a:ext>
            </a:extLst>
          </p:cNvPr>
          <p:cNvSpPr/>
          <p:nvPr/>
        </p:nvSpPr>
        <p:spPr>
          <a:xfrm>
            <a:off x="582238" y="2615979"/>
            <a:ext cx="3947308" cy="1051124"/>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863857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2"/>
          </p:nvPr>
        </p:nvSpPr>
        <p:spPr>
          <a:xfrm>
            <a:off x="467938" y="0"/>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23" name="Rectangle 22">
            <a:extLst>
              <a:ext uri="{FF2B5EF4-FFF2-40B4-BE49-F238E27FC236}">
                <a16:creationId xmlns:a16="http://schemas.microsoft.com/office/drawing/2014/main" id="{0E5D2DDC-FB27-49B8-B854-68C8D8BBDC85}"/>
              </a:ext>
            </a:extLst>
          </p:cNvPr>
          <p:cNvSpPr/>
          <p:nvPr/>
        </p:nvSpPr>
        <p:spPr>
          <a:xfrm>
            <a:off x="467938" y="1535869"/>
            <a:ext cx="3189662" cy="3713464"/>
          </a:xfrm>
          <a:prstGeom prst="rect">
            <a:avLst/>
          </a:prstGeom>
          <a:solidFill>
            <a:schemeClr val="bg1"/>
          </a:solid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endParaRPr lang="en-US" dirty="0">
              <a:solidFill>
                <a:schemeClr val="tx1"/>
              </a:solidFill>
              <a:latin typeface="Century Gothic" panose="020B0502020202020204" pitchFamily="34" charset="0"/>
            </a:endParaRPr>
          </a:p>
          <a:p>
            <a:pPr marL="342900" indent="-342900">
              <a:spcBef>
                <a:spcPts val="300"/>
              </a:spcBef>
              <a:spcAft>
                <a:spcPts val="300"/>
              </a:spcAft>
              <a:buAutoNum type="arabicPeriod"/>
            </a:pPr>
            <a:r>
              <a:rPr lang="en-US" dirty="0">
                <a:solidFill>
                  <a:schemeClr val="tx1"/>
                </a:solidFill>
                <a:latin typeface="Century Gothic" panose="020B0502020202020204" pitchFamily="34" charset="0"/>
              </a:rPr>
              <a:t>The Lead PI’s host institution should be same as the one selected under the Institution tab (refers to the “Primary” Institution).</a:t>
            </a:r>
          </a:p>
          <a:p>
            <a:pPr marL="342900" indent="-342900">
              <a:spcBef>
                <a:spcPts val="300"/>
              </a:spcBef>
              <a:spcAft>
                <a:spcPts val="300"/>
              </a:spcAft>
              <a:buAutoNum type="arabicPeriod"/>
            </a:pPr>
            <a:r>
              <a:rPr lang="en-US" dirty="0">
                <a:solidFill>
                  <a:schemeClr val="tx1"/>
                </a:solidFill>
                <a:latin typeface="Century Gothic" panose="020B0502020202020204" pitchFamily="34" charset="0"/>
              </a:rPr>
              <a:t>The Research Team tab should not be left empty. It should have at least one record with the Lead PI role selected.</a:t>
            </a:r>
            <a:endParaRPr lang="en-US" b="1" u="sng" dirty="0">
              <a:solidFill>
                <a:schemeClr val="tx1"/>
              </a:solidFill>
              <a:latin typeface="Century Gothic" panose="020B0502020202020204" pitchFamily="34" charset="0"/>
            </a:endParaRPr>
          </a:p>
          <a:p>
            <a:endParaRPr lang="en-SG" dirty="0">
              <a:solidFill>
                <a:schemeClr val="tx1"/>
              </a:solidFill>
            </a:endParaRPr>
          </a:p>
        </p:txBody>
      </p:sp>
      <p:sp>
        <p:nvSpPr>
          <p:cNvPr id="24" name="Pentagon 5">
            <a:extLst>
              <a:ext uri="{FF2B5EF4-FFF2-40B4-BE49-F238E27FC236}">
                <a16:creationId xmlns:a16="http://schemas.microsoft.com/office/drawing/2014/main" id="{3326DC17-4AE4-45A3-B527-9540B03CA08E}"/>
              </a:ext>
            </a:extLst>
          </p:cNvPr>
          <p:cNvSpPr/>
          <p:nvPr/>
        </p:nvSpPr>
        <p:spPr>
          <a:xfrm>
            <a:off x="467938" y="942378"/>
            <a:ext cx="1081241" cy="470263"/>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Century Gothic" panose="020B0502020202020204" pitchFamily="34" charset="0"/>
              </a:rPr>
              <a:t>Notes:</a:t>
            </a:r>
            <a:endParaRPr lang="en-SG" b="1" u="sng" dirty="0">
              <a:solidFill>
                <a:schemeClr val="tx1"/>
              </a:solidFill>
              <a:latin typeface="Century Gothic" panose="020B0502020202020204" pitchFamily="34" charset="0"/>
            </a:endParaRPr>
          </a:p>
        </p:txBody>
      </p:sp>
      <p:pic>
        <p:nvPicPr>
          <p:cNvPr id="5" name="Picture 4">
            <a:extLst>
              <a:ext uri="{FF2B5EF4-FFF2-40B4-BE49-F238E27FC236}">
                <a16:creationId xmlns:a16="http://schemas.microsoft.com/office/drawing/2014/main" id="{EFDD917E-51C3-469E-A1F2-8B00A4EA9134}"/>
              </a:ext>
            </a:extLst>
          </p:cNvPr>
          <p:cNvPicPr>
            <a:picLocks noChangeAspect="1"/>
          </p:cNvPicPr>
          <p:nvPr/>
        </p:nvPicPr>
        <p:blipFill rotWithShape="1">
          <a:blip r:embed="rId2"/>
          <a:srcRect r="39266" b="19143"/>
          <a:stretch/>
        </p:blipFill>
        <p:spPr>
          <a:xfrm>
            <a:off x="3852333" y="1318683"/>
            <a:ext cx="5858934" cy="2997939"/>
          </a:xfrm>
          <a:prstGeom prst="rect">
            <a:avLst/>
          </a:prstGeom>
        </p:spPr>
      </p:pic>
      <p:pic>
        <p:nvPicPr>
          <p:cNvPr id="7" name="Picture 6">
            <a:extLst>
              <a:ext uri="{FF2B5EF4-FFF2-40B4-BE49-F238E27FC236}">
                <a16:creationId xmlns:a16="http://schemas.microsoft.com/office/drawing/2014/main" id="{C7E69ECA-2FEE-48B2-ACB0-237A12951918}"/>
              </a:ext>
            </a:extLst>
          </p:cNvPr>
          <p:cNvPicPr>
            <a:picLocks noChangeAspect="1"/>
          </p:cNvPicPr>
          <p:nvPr/>
        </p:nvPicPr>
        <p:blipFill rotWithShape="1">
          <a:blip r:embed="rId3"/>
          <a:srcRect r="9451"/>
          <a:stretch/>
        </p:blipFill>
        <p:spPr>
          <a:xfrm>
            <a:off x="3852333" y="4553689"/>
            <a:ext cx="8111067" cy="1699428"/>
          </a:xfrm>
          <a:prstGeom prst="rect">
            <a:avLst/>
          </a:prstGeom>
        </p:spPr>
      </p:pic>
    </p:spTree>
    <p:extLst>
      <p:ext uri="{BB962C8B-B14F-4D97-AF65-F5344CB8AC3E}">
        <p14:creationId xmlns:p14="http://schemas.microsoft.com/office/powerpoint/2010/main" val="2006835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938" y="1405467"/>
            <a:ext cx="4276989" cy="2593229"/>
          </a:xfrm>
          <a:prstGeom prst="rect">
            <a:avLst/>
          </a:prstGeom>
          <a:solidFill>
            <a:schemeClr val="bg1"/>
          </a:solid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Text Placeholder 16"/>
          <p:cNvSpPr>
            <a:spLocks noGrp="1"/>
          </p:cNvSpPr>
          <p:nvPr>
            <p:ph type="body" sz="quarter" idx="11"/>
          </p:nvPr>
        </p:nvSpPr>
        <p:spPr>
          <a:xfrm>
            <a:off x="754402" y="1159932"/>
            <a:ext cx="3738302" cy="4908135"/>
          </a:xfrm>
        </p:spPr>
        <p:txBody>
          <a:bodyPr/>
          <a:lstStyle/>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r>
              <a:rPr lang="en-US" sz="1800" dirty="0">
                <a:latin typeface="Century Gothic" panose="020B0502020202020204" pitchFamily="34" charset="0"/>
              </a:rPr>
              <a:t>When keying in the research proposal details, ensure that the % time within this project for all research team members and collaborators adds up to 100%. This form will not be able to close if the percentage does not equal to 100%.</a:t>
            </a:r>
          </a:p>
        </p:txBody>
      </p:sp>
      <p:sp>
        <p:nvSpPr>
          <p:cNvPr id="18" name="Text Placeholder 17"/>
          <p:cNvSpPr>
            <a:spLocks noGrp="1"/>
          </p:cNvSpPr>
          <p:nvPr>
            <p:ph type="body" sz="quarter" idx="12"/>
          </p:nvPr>
        </p:nvSpPr>
        <p:spPr>
          <a:xfrm>
            <a:off x="467938" y="0"/>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6" name="Pentagon 5"/>
          <p:cNvSpPr/>
          <p:nvPr/>
        </p:nvSpPr>
        <p:spPr>
          <a:xfrm>
            <a:off x="213782" y="919210"/>
            <a:ext cx="1081241" cy="566690"/>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a:solidFill>
                  <a:schemeClr val="tx1"/>
                </a:solidFill>
                <a:latin typeface="Century Gothic" panose="020B0502020202020204" pitchFamily="34" charset="0"/>
              </a:rPr>
              <a:t>Notes:</a:t>
            </a:r>
            <a:endParaRPr lang="en-SG" b="1" u="sng" dirty="0">
              <a:solidFill>
                <a:schemeClr val="tx1"/>
              </a:solidFill>
              <a:latin typeface="Century Gothic" panose="020B0502020202020204" pitchFamily="34" charset="0"/>
            </a:endParaRPr>
          </a:p>
        </p:txBody>
      </p:sp>
      <p:pic>
        <p:nvPicPr>
          <p:cNvPr id="3" name="Picture 2">
            <a:extLst>
              <a:ext uri="{FF2B5EF4-FFF2-40B4-BE49-F238E27FC236}">
                <a16:creationId xmlns:a16="http://schemas.microsoft.com/office/drawing/2014/main" id="{3A68928A-918E-46EC-AC4A-482E65166E9C}"/>
              </a:ext>
            </a:extLst>
          </p:cNvPr>
          <p:cNvPicPr>
            <a:picLocks noChangeAspect="1"/>
          </p:cNvPicPr>
          <p:nvPr/>
        </p:nvPicPr>
        <p:blipFill>
          <a:blip r:embed="rId2"/>
          <a:stretch>
            <a:fillRect/>
          </a:stretch>
        </p:blipFill>
        <p:spPr>
          <a:xfrm>
            <a:off x="5453505" y="1330216"/>
            <a:ext cx="3825962" cy="4817069"/>
          </a:xfrm>
          <a:prstGeom prst="rect">
            <a:avLst/>
          </a:prstGeom>
        </p:spPr>
      </p:pic>
    </p:spTree>
    <p:extLst>
      <p:ext uri="{BB962C8B-B14F-4D97-AF65-F5344CB8AC3E}">
        <p14:creationId xmlns:p14="http://schemas.microsoft.com/office/powerpoint/2010/main" val="929383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67938" y="1094161"/>
            <a:ext cx="3869433" cy="4912878"/>
          </a:xfrm>
        </p:spPr>
        <p:txBody>
          <a:bodyPr/>
          <a:lstStyle/>
          <a:p>
            <a:pPr marL="0" indent="0">
              <a:spcBef>
                <a:spcPts val="600"/>
              </a:spcBef>
              <a:spcAft>
                <a:spcPts val="600"/>
              </a:spcAft>
              <a:buNone/>
            </a:pPr>
            <a:r>
              <a:rPr lang="en-US" sz="1800" dirty="0">
                <a:latin typeface="Century Gothic" panose="020B0502020202020204" pitchFamily="34" charset="0"/>
              </a:rPr>
              <a:t>Click version details. </a:t>
            </a:r>
          </a:p>
          <a:p>
            <a:pPr marL="0" indent="0">
              <a:spcBef>
                <a:spcPts val="600"/>
              </a:spcBef>
              <a:spcAft>
                <a:spcPts val="600"/>
              </a:spcAft>
              <a:buNone/>
            </a:pPr>
            <a:r>
              <a:rPr lang="en-US" sz="1800" dirty="0">
                <a:latin typeface="Century Gothic" panose="020B0502020202020204" pitchFamily="34" charset="0"/>
              </a:rPr>
              <a:t>In this form, </a:t>
            </a:r>
            <a:r>
              <a:rPr lang="en-SG" sz="1800" dirty="0">
                <a:latin typeface="Century Gothic" panose="020B0502020202020204" pitchFamily="34" charset="0"/>
              </a:rPr>
              <a:t>PM will key in the final approved version of the budget, performance indicators and milestones of the awarded project</a:t>
            </a:r>
            <a:r>
              <a:rPr lang="en-US" sz="1800" dirty="0">
                <a:latin typeface="Century Gothic" panose="020B0502020202020204" pitchFamily="34" charset="0"/>
              </a:rPr>
              <a:t>. </a:t>
            </a: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r>
              <a:rPr lang="en-US" sz="1800" dirty="0">
                <a:latin typeface="Century Gothic" panose="020B0502020202020204" pitchFamily="34" charset="0"/>
              </a:rPr>
              <a:t>One version will be created for the Manual LOA, with status as Baseline.</a:t>
            </a:r>
          </a:p>
        </p:txBody>
      </p:sp>
      <p:sp>
        <p:nvSpPr>
          <p:cNvPr id="18" name="Text Placeholder 17"/>
          <p:cNvSpPr>
            <a:spLocks noGrp="1"/>
          </p:cNvSpPr>
          <p:nvPr>
            <p:ph type="body" sz="quarter" idx="12"/>
          </p:nvPr>
        </p:nvSpPr>
        <p:spPr>
          <a:xfrm>
            <a:off x="366449" y="0"/>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623" y="1092464"/>
            <a:ext cx="7367451" cy="4480877"/>
          </a:xfrm>
          <a:prstGeom prst="rect">
            <a:avLst/>
          </a:prstGeom>
          <a:ln>
            <a:solidFill>
              <a:schemeClr val="accent1"/>
            </a:solidFill>
          </a:ln>
        </p:spPr>
      </p:pic>
      <p:sp>
        <p:nvSpPr>
          <p:cNvPr id="5" name="Rectangle 4"/>
          <p:cNvSpPr/>
          <p:nvPr/>
        </p:nvSpPr>
        <p:spPr>
          <a:xfrm>
            <a:off x="390063" y="1092463"/>
            <a:ext cx="3947308" cy="196506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390063" y="3364976"/>
            <a:ext cx="3947308" cy="1187974"/>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14384"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8" name="Oval 7"/>
          <p:cNvSpPr/>
          <p:nvPr/>
        </p:nvSpPr>
        <p:spPr>
          <a:xfrm>
            <a:off x="-27680" y="3365312"/>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9" name="Rectangle 8">
            <a:extLst>
              <a:ext uri="{FF2B5EF4-FFF2-40B4-BE49-F238E27FC236}">
                <a16:creationId xmlns:a16="http://schemas.microsoft.com/office/drawing/2014/main" id="{2CD75689-8DB0-40E5-8616-C0335DFA3E2F}"/>
              </a:ext>
            </a:extLst>
          </p:cNvPr>
          <p:cNvSpPr/>
          <p:nvPr/>
        </p:nvSpPr>
        <p:spPr>
          <a:xfrm>
            <a:off x="366449" y="4959459"/>
            <a:ext cx="3970922" cy="1742176"/>
          </a:xfrm>
          <a:prstGeom prst="rect">
            <a:avLst/>
          </a:prstGeom>
          <a:solidFill>
            <a:schemeClr val="bg1"/>
          </a:solid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r>
              <a:rPr lang="en-US" dirty="0">
                <a:solidFill>
                  <a:schemeClr val="tx1"/>
                </a:solidFill>
                <a:latin typeface="Century Gothic" panose="020B0502020202020204" pitchFamily="34" charset="0"/>
              </a:rPr>
              <a:t>Version Details form can be opened when Lead PI info has been entered into the research team section of the proposal.</a:t>
            </a:r>
            <a:endParaRPr lang="en-SG" dirty="0">
              <a:solidFill>
                <a:schemeClr val="tx1"/>
              </a:solidFill>
            </a:endParaRPr>
          </a:p>
        </p:txBody>
      </p:sp>
      <p:sp>
        <p:nvSpPr>
          <p:cNvPr id="10" name="Pentagon 5">
            <a:extLst>
              <a:ext uri="{FF2B5EF4-FFF2-40B4-BE49-F238E27FC236}">
                <a16:creationId xmlns:a16="http://schemas.microsoft.com/office/drawing/2014/main" id="{5469BFCD-B86A-411D-9D89-65B1463E31B2}"/>
              </a:ext>
            </a:extLst>
          </p:cNvPr>
          <p:cNvSpPr/>
          <p:nvPr/>
        </p:nvSpPr>
        <p:spPr>
          <a:xfrm>
            <a:off x="0" y="4724328"/>
            <a:ext cx="1081241" cy="470263"/>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Century Gothic" panose="020B0502020202020204" pitchFamily="34" charset="0"/>
              </a:rPr>
              <a:t>Notes:</a:t>
            </a:r>
            <a:endParaRPr lang="en-SG"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56696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BCF28E-735F-4E46-8574-C187ED5AA036}"/>
              </a:ext>
            </a:extLst>
          </p:cNvPr>
          <p:cNvPicPr/>
          <p:nvPr/>
        </p:nvPicPr>
        <p:blipFill>
          <a:blip r:embed="rId2"/>
          <a:stretch>
            <a:fillRect/>
          </a:stretch>
        </p:blipFill>
        <p:spPr>
          <a:xfrm>
            <a:off x="4415246" y="1092464"/>
            <a:ext cx="7776754" cy="4480877"/>
          </a:xfrm>
          <a:prstGeom prst="rect">
            <a:avLst/>
          </a:prstGeom>
        </p:spPr>
      </p:pic>
      <p:sp>
        <p:nvSpPr>
          <p:cNvPr id="17" name="Text Placeholder 16"/>
          <p:cNvSpPr>
            <a:spLocks noGrp="1"/>
          </p:cNvSpPr>
          <p:nvPr>
            <p:ph type="body" sz="quarter" idx="11"/>
          </p:nvPr>
        </p:nvSpPr>
        <p:spPr>
          <a:xfrm>
            <a:off x="467938" y="1094161"/>
            <a:ext cx="3713181" cy="4912878"/>
          </a:xfrm>
        </p:spPr>
        <p:txBody>
          <a:bodyPr/>
          <a:lstStyle/>
          <a:p>
            <a:pPr marL="0" indent="0">
              <a:spcBef>
                <a:spcPts val="600"/>
              </a:spcBef>
              <a:spcAft>
                <a:spcPts val="600"/>
              </a:spcAft>
              <a:buNone/>
            </a:pPr>
            <a:r>
              <a:rPr lang="en-US" sz="1800" dirty="0">
                <a:latin typeface="Century Gothic" panose="020B0502020202020204" pitchFamily="34" charset="0"/>
              </a:rPr>
              <a:t>Click the Budget button to enter the proposal budget information.</a:t>
            </a: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366449" y="0"/>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5" name="Rectangle 4"/>
          <p:cNvSpPr/>
          <p:nvPr/>
        </p:nvSpPr>
        <p:spPr>
          <a:xfrm>
            <a:off x="390063" y="1092464"/>
            <a:ext cx="3947308" cy="107923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14384"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24" name="Oval 23">
            <a:extLst>
              <a:ext uri="{FF2B5EF4-FFF2-40B4-BE49-F238E27FC236}">
                <a16:creationId xmlns:a16="http://schemas.microsoft.com/office/drawing/2014/main" id="{0E0C166D-D0A5-4DFE-BBC8-9AEF9367D6C8}"/>
              </a:ext>
            </a:extLst>
          </p:cNvPr>
          <p:cNvSpPr/>
          <p:nvPr/>
        </p:nvSpPr>
        <p:spPr>
          <a:xfrm>
            <a:off x="6832513" y="2828654"/>
            <a:ext cx="353661" cy="26697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endParaRPr lang="en-SG" sz="1600" dirty="0"/>
          </a:p>
        </p:txBody>
      </p:sp>
    </p:spTree>
    <p:extLst>
      <p:ext uri="{BB962C8B-B14F-4D97-AF65-F5344CB8AC3E}">
        <p14:creationId xmlns:p14="http://schemas.microsoft.com/office/powerpoint/2010/main" val="42350479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67938" y="1094161"/>
            <a:ext cx="3713181" cy="3951972"/>
          </a:xfrm>
        </p:spPr>
        <p:txBody>
          <a:bodyPr/>
          <a:lstStyle/>
          <a:p>
            <a:pPr marL="0" indent="0">
              <a:spcBef>
                <a:spcPts val="600"/>
              </a:spcBef>
              <a:spcAft>
                <a:spcPts val="600"/>
              </a:spcAft>
              <a:buNone/>
            </a:pPr>
            <a:r>
              <a:rPr lang="en-US" sz="1800" dirty="0">
                <a:latin typeface="Century Gothic" panose="020B0502020202020204" pitchFamily="34" charset="0"/>
              </a:rPr>
              <a:t>In the Overview section, click the Add button and select the Lead PI. The Institution will be automatically populated based on the institution specified in the Research Team details.</a:t>
            </a: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r>
              <a:rPr lang="en-US" sz="1800" dirty="0">
                <a:latin typeface="Century Gothic" panose="020B0502020202020204" pitchFamily="34" charset="0"/>
              </a:rPr>
              <a:t>Enter the Indirect Cost (%), IPC cost (%) and Co-funding (%)  based on the final approved budget version.</a:t>
            </a: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467938" y="16182"/>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5" name="Rectangle 4"/>
          <p:cNvSpPr/>
          <p:nvPr/>
        </p:nvSpPr>
        <p:spPr>
          <a:xfrm>
            <a:off x="467938" y="1092463"/>
            <a:ext cx="3713181" cy="2074069"/>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467938" y="3522133"/>
            <a:ext cx="3713181" cy="1421342"/>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28451"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8" name="Oval 7"/>
          <p:cNvSpPr/>
          <p:nvPr/>
        </p:nvSpPr>
        <p:spPr>
          <a:xfrm>
            <a:off x="-28451" y="3526251"/>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pic>
        <p:nvPicPr>
          <p:cNvPr id="21" name="Picture 20">
            <a:extLst>
              <a:ext uri="{FF2B5EF4-FFF2-40B4-BE49-F238E27FC236}">
                <a16:creationId xmlns:a16="http://schemas.microsoft.com/office/drawing/2014/main" id="{7D8D1AA4-49AE-43C0-BFCD-B4D983601CCA}"/>
              </a:ext>
            </a:extLst>
          </p:cNvPr>
          <p:cNvPicPr/>
          <p:nvPr/>
        </p:nvPicPr>
        <p:blipFill rotWithShape="1">
          <a:blip r:embed="rId2"/>
          <a:srcRect l="-1" t="5345" r="21576" b="8763"/>
          <a:stretch/>
        </p:blipFill>
        <p:spPr>
          <a:xfrm>
            <a:off x="4325620" y="1101990"/>
            <a:ext cx="7733030" cy="4574910"/>
          </a:xfrm>
          <a:prstGeom prst="rect">
            <a:avLst/>
          </a:prstGeom>
        </p:spPr>
      </p:pic>
      <p:sp>
        <p:nvSpPr>
          <p:cNvPr id="22" name="Oval 21">
            <a:extLst>
              <a:ext uri="{FF2B5EF4-FFF2-40B4-BE49-F238E27FC236}">
                <a16:creationId xmlns:a16="http://schemas.microsoft.com/office/drawing/2014/main" id="{88C02FF0-9366-45DA-B0F7-186C0EEF632D}"/>
              </a:ext>
            </a:extLst>
          </p:cNvPr>
          <p:cNvSpPr/>
          <p:nvPr/>
        </p:nvSpPr>
        <p:spPr>
          <a:xfrm>
            <a:off x="4286585" y="2476498"/>
            <a:ext cx="353661" cy="26697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endParaRPr lang="en-SG" sz="1600" dirty="0"/>
          </a:p>
        </p:txBody>
      </p:sp>
      <p:sp>
        <p:nvSpPr>
          <p:cNvPr id="23" name="Oval 22">
            <a:extLst>
              <a:ext uri="{FF2B5EF4-FFF2-40B4-BE49-F238E27FC236}">
                <a16:creationId xmlns:a16="http://schemas.microsoft.com/office/drawing/2014/main" id="{26AAEF32-03EB-4211-9787-AB457AE83A20}"/>
              </a:ext>
            </a:extLst>
          </p:cNvPr>
          <p:cNvSpPr/>
          <p:nvPr/>
        </p:nvSpPr>
        <p:spPr>
          <a:xfrm>
            <a:off x="8722428" y="2146913"/>
            <a:ext cx="353661" cy="26697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endParaRPr lang="en-SG" sz="1600" dirty="0"/>
          </a:p>
        </p:txBody>
      </p:sp>
      <p:cxnSp>
        <p:nvCxnSpPr>
          <p:cNvPr id="24" name="Straight Arrow Connector 23">
            <a:extLst>
              <a:ext uri="{FF2B5EF4-FFF2-40B4-BE49-F238E27FC236}">
                <a16:creationId xmlns:a16="http://schemas.microsoft.com/office/drawing/2014/main" id="{7619BB97-D079-4221-9888-91647AA6601F}"/>
              </a:ext>
            </a:extLst>
          </p:cNvPr>
          <p:cNvCxnSpPr>
            <a:cxnSpLocks/>
            <a:stCxn id="23" idx="2"/>
          </p:cNvCxnSpPr>
          <p:nvPr/>
        </p:nvCxnSpPr>
        <p:spPr>
          <a:xfrm flipH="1">
            <a:off x="7225767" y="2280399"/>
            <a:ext cx="1496661" cy="400143"/>
          </a:xfrm>
          <a:prstGeom prst="straightConnector1">
            <a:avLst/>
          </a:prstGeom>
          <a:ln w="1270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25" name="Straight Arrow Connector 24">
            <a:extLst>
              <a:ext uri="{FF2B5EF4-FFF2-40B4-BE49-F238E27FC236}">
                <a16:creationId xmlns:a16="http://schemas.microsoft.com/office/drawing/2014/main" id="{C60F91DE-7276-4057-8E45-01EFFA0A92B8}"/>
              </a:ext>
            </a:extLst>
          </p:cNvPr>
          <p:cNvCxnSpPr>
            <a:cxnSpLocks/>
            <a:stCxn id="23" idx="6"/>
          </p:cNvCxnSpPr>
          <p:nvPr/>
        </p:nvCxnSpPr>
        <p:spPr>
          <a:xfrm>
            <a:off x="9076089" y="2280399"/>
            <a:ext cx="1420461" cy="400143"/>
          </a:xfrm>
          <a:prstGeom prst="straightConnector1">
            <a:avLst/>
          </a:prstGeom>
          <a:ln w="1270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5B9D40D2-B450-4180-91B1-0BB451B32697}"/>
              </a:ext>
            </a:extLst>
          </p:cNvPr>
          <p:cNvCxnSpPr>
            <a:cxnSpLocks/>
          </p:cNvCxnSpPr>
          <p:nvPr/>
        </p:nvCxnSpPr>
        <p:spPr>
          <a:xfrm>
            <a:off x="9076089" y="2413884"/>
            <a:ext cx="491244" cy="266658"/>
          </a:xfrm>
          <a:prstGeom prst="straightConnector1">
            <a:avLst/>
          </a:prstGeom>
          <a:ln w="12700">
            <a:prstDash val="dash"/>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767237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67938" y="1094161"/>
            <a:ext cx="3713181" cy="4912878"/>
          </a:xfrm>
        </p:spPr>
        <p:txBody>
          <a:bodyPr/>
          <a:lstStyle/>
          <a:p>
            <a:pPr marL="0" indent="0">
              <a:spcBef>
                <a:spcPts val="600"/>
              </a:spcBef>
              <a:spcAft>
                <a:spcPts val="600"/>
              </a:spcAft>
              <a:buNone/>
            </a:pPr>
            <a:r>
              <a:rPr lang="en-US" sz="1800" dirty="0">
                <a:latin typeface="Century Gothic" panose="020B0502020202020204" pitchFamily="34" charset="0"/>
              </a:rPr>
              <a:t>In the Line details section, click the Add button. </a:t>
            </a:r>
          </a:p>
          <a:p>
            <a:pPr marL="0" indent="0">
              <a:spcBef>
                <a:spcPts val="600"/>
              </a:spcBef>
              <a:spcAft>
                <a:spcPts val="600"/>
              </a:spcAft>
              <a:buNone/>
            </a:pPr>
            <a:r>
              <a:rPr lang="en-US" sz="1800" dirty="0">
                <a:latin typeface="Century Gothic" panose="020B0502020202020204" pitchFamily="34" charset="0"/>
              </a:rPr>
              <a:t>In the Budget details form, key in the required information for the vote and costs for each year. </a:t>
            </a:r>
          </a:p>
          <a:p>
            <a:pPr marL="0" indent="0">
              <a:spcBef>
                <a:spcPts val="600"/>
              </a:spcBef>
              <a:spcAft>
                <a:spcPts val="600"/>
              </a:spcAft>
              <a:buNone/>
            </a:pPr>
            <a:r>
              <a:rPr lang="en-US" sz="1800" dirty="0">
                <a:latin typeface="Century Gothic" panose="020B0502020202020204" pitchFamily="34" charset="0"/>
              </a:rPr>
              <a:t>Repeat the above steps for all the budget votes applicable to the proposal.</a:t>
            </a:r>
          </a:p>
          <a:p>
            <a:pPr marL="0" indent="0">
              <a:spcBef>
                <a:spcPts val="600"/>
              </a:spcBef>
              <a:spcAft>
                <a:spcPts val="6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467938" y="16182"/>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5" name="Rectangle 4"/>
          <p:cNvSpPr/>
          <p:nvPr/>
        </p:nvSpPr>
        <p:spPr>
          <a:xfrm>
            <a:off x="467938" y="1092463"/>
            <a:ext cx="3713181" cy="3064669"/>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28451"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pic>
        <p:nvPicPr>
          <p:cNvPr id="9" name="Picture 8">
            <a:extLst>
              <a:ext uri="{FF2B5EF4-FFF2-40B4-BE49-F238E27FC236}">
                <a16:creationId xmlns:a16="http://schemas.microsoft.com/office/drawing/2014/main" id="{AEB289F8-C36C-494B-83F9-096C7F0B68C8}"/>
              </a:ext>
            </a:extLst>
          </p:cNvPr>
          <p:cNvPicPr/>
          <p:nvPr/>
        </p:nvPicPr>
        <p:blipFill rotWithShape="1">
          <a:blip r:embed="rId2"/>
          <a:srcRect l="-1" t="5345" r="21576" b="8763"/>
          <a:stretch/>
        </p:blipFill>
        <p:spPr>
          <a:xfrm>
            <a:off x="4325620" y="1092464"/>
            <a:ext cx="7733030" cy="4574910"/>
          </a:xfrm>
          <a:prstGeom prst="rect">
            <a:avLst/>
          </a:prstGeom>
        </p:spPr>
      </p:pic>
      <p:pic>
        <p:nvPicPr>
          <p:cNvPr id="10" name="Picture 9">
            <a:extLst>
              <a:ext uri="{FF2B5EF4-FFF2-40B4-BE49-F238E27FC236}">
                <a16:creationId xmlns:a16="http://schemas.microsoft.com/office/drawing/2014/main" id="{7F49208F-FDB5-43DA-AE5A-6181E9E730FA}"/>
              </a:ext>
            </a:extLst>
          </p:cNvPr>
          <p:cNvPicPr/>
          <p:nvPr/>
        </p:nvPicPr>
        <p:blipFill rotWithShape="1">
          <a:blip r:embed="rId3"/>
          <a:srcRect t="4556" r="43896"/>
          <a:stretch/>
        </p:blipFill>
        <p:spPr>
          <a:xfrm>
            <a:off x="6855161" y="1989269"/>
            <a:ext cx="5203489" cy="4574910"/>
          </a:xfrm>
          <a:prstGeom prst="rect">
            <a:avLst/>
          </a:prstGeom>
        </p:spPr>
      </p:pic>
      <p:cxnSp>
        <p:nvCxnSpPr>
          <p:cNvPr id="4" name="Straight Arrow Connector 3">
            <a:extLst>
              <a:ext uri="{FF2B5EF4-FFF2-40B4-BE49-F238E27FC236}">
                <a16:creationId xmlns:a16="http://schemas.microsoft.com/office/drawing/2014/main" id="{298ED6CB-E6BC-4718-B9E1-FDAABBFD5CA3}"/>
              </a:ext>
            </a:extLst>
          </p:cNvPr>
          <p:cNvCxnSpPr>
            <a:cxnSpLocks/>
          </p:cNvCxnSpPr>
          <p:nvPr/>
        </p:nvCxnSpPr>
        <p:spPr>
          <a:xfrm flipV="1">
            <a:off x="4618841" y="2175933"/>
            <a:ext cx="2236320" cy="1805381"/>
          </a:xfrm>
          <a:prstGeom prst="straightConnector1">
            <a:avLst/>
          </a:prstGeom>
          <a:ln w="12700">
            <a:prstDash val="dash"/>
            <a:tailEnd type="triangle"/>
          </a:ln>
        </p:spPr>
        <p:style>
          <a:lnRef idx="1">
            <a:schemeClr val="accent4"/>
          </a:lnRef>
          <a:fillRef idx="0">
            <a:schemeClr val="accent4"/>
          </a:fillRef>
          <a:effectRef idx="0">
            <a:schemeClr val="accent4"/>
          </a:effectRef>
          <a:fontRef idx="minor">
            <a:schemeClr val="tx1"/>
          </a:fontRef>
        </p:style>
      </p:cxnSp>
      <p:sp>
        <p:nvSpPr>
          <p:cNvPr id="13" name="Oval 12">
            <a:extLst>
              <a:ext uri="{FF2B5EF4-FFF2-40B4-BE49-F238E27FC236}">
                <a16:creationId xmlns:a16="http://schemas.microsoft.com/office/drawing/2014/main" id="{2BCB7520-7539-41B1-B4AE-15A00E7366A0}"/>
              </a:ext>
            </a:extLst>
          </p:cNvPr>
          <p:cNvSpPr/>
          <p:nvPr/>
        </p:nvSpPr>
        <p:spPr>
          <a:xfrm>
            <a:off x="4239344" y="3981314"/>
            <a:ext cx="353661" cy="26697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endParaRPr lang="en-SG" sz="1600" dirty="0"/>
          </a:p>
        </p:txBody>
      </p:sp>
    </p:spTree>
    <p:extLst>
      <p:ext uri="{BB962C8B-B14F-4D97-AF65-F5344CB8AC3E}">
        <p14:creationId xmlns:p14="http://schemas.microsoft.com/office/powerpoint/2010/main" val="28645330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655841" y="1473200"/>
            <a:ext cx="3713181" cy="4532141"/>
          </a:xfrm>
        </p:spPr>
        <p:txBody>
          <a:bodyPr/>
          <a:lstStyle/>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r>
              <a:rPr lang="en-US" sz="1800" dirty="0">
                <a:latin typeface="Century Gothic" panose="020B0502020202020204" pitchFamily="34" charset="0"/>
              </a:rPr>
              <a:t>An error message will be prompted if the “Category” for each line item is not inputted.</a:t>
            </a:r>
          </a:p>
        </p:txBody>
      </p:sp>
      <p:sp>
        <p:nvSpPr>
          <p:cNvPr id="18" name="Text Placeholder 17"/>
          <p:cNvSpPr>
            <a:spLocks noGrp="1"/>
          </p:cNvSpPr>
          <p:nvPr>
            <p:ph type="body" sz="quarter" idx="12"/>
          </p:nvPr>
        </p:nvSpPr>
        <p:spPr/>
        <p:txBody>
          <a:bodyPr/>
          <a:lstStyle/>
          <a:p>
            <a:r>
              <a:rPr lang="en-US" dirty="0">
                <a:latin typeface="Century Gothic" panose="020B0502020202020204" pitchFamily="34" charset="0"/>
              </a:rPr>
              <a:t>Generate Project From Manual Letter of Award</a:t>
            </a:r>
            <a:endParaRPr lang="en-SG" dirty="0"/>
          </a:p>
        </p:txBody>
      </p:sp>
      <p:sp>
        <p:nvSpPr>
          <p:cNvPr id="5" name="Rectangle 4"/>
          <p:cNvSpPr/>
          <p:nvPr/>
        </p:nvSpPr>
        <p:spPr>
          <a:xfrm>
            <a:off x="559377" y="1795197"/>
            <a:ext cx="3906111" cy="1138503"/>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2" name="Picture 1">
            <a:extLst>
              <a:ext uri="{FF2B5EF4-FFF2-40B4-BE49-F238E27FC236}">
                <a16:creationId xmlns:a16="http://schemas.microsoft.com/office/drawing/2014/main" id="{C5EDBD60-B9C4-4F79-A5B8-A12B337273C7}"/>
              </a:ext>
            </a:extLst>
          </p:cNvPr>
          <p:cNvPicPr>
            <a:picLocks noChangeAspect="1"/>
          </p:cNvPicPr>
          <p:nvPr/>
        </p:nvPicPr>
        <p:blipFill>
          <a:blip r:embed="rId2"/>
          <a:stretch>
            <a:fillRect/>
          </a:stretch>
        </p:blipFill>
        <p:spPr>
          <a:xfrm>
            <a:off x="4561953" y="1075710"/>
            <a:ext cx="7518674" cy="4739164"/>
          </a:xfrm>
          <a:prstGeom prst="rect">
            <a:avLst/>
          </a:prstGeom>
        </p:spPr>
      </p:pic>
      <p:sp>
        <p:nvSpPr>
          <p:cNvPr id="7" name="Pentagon 5">
            <a:extLst>
              <a:ext uri="{FF2B5EF4-FFF2-40B4-BE49-F238E27FC236}">
                <a16:creationId xmlns:a16="http://schemas.microsoft.com/office/drawing/2014/main" id="{E43F6EF7-CDB9-4F9C-B1EA-5878E31040E1}"/>
              </a:ext>
            </a:extLst>
          </p:cNvPr>
          <p:cNvSpPr/>
          <p:nvPr/>
        </p:nvSpPr>
        <p:spPr>
          <a:xfrm>
            <a:off x="213782" y="1147811"/>
            <a:ext cx="1081241" cy="566690"/>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Century Gothic" panose="020B0502020202020204" pitchFamily="34" charset="0"/>
              </a:rPr>
              <a:t>Notes:</a:t>
            </a:r>
            <a:endParaRPr lang="en-SG"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290579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98BF766-EFC0-47D3-8152-B86D3264C71B}"/>
              </a:ext>
            </a:extLst>
          </p:cNvPr>
          <p:cNvPicPr/>
          <p:nvPr/>
        </p:nvPicPr>
        <p:blipFill rotWithShape="1">
          <a:blip r:embed="rId2"/>
          <a:srcRect t="3128" r="29706" b="8393"/>
          <a:stretch/>
        </p:blipFill>
        <p:spPr>
          <a:xfrm>
            <a:off x="4332092" y="1092464"/>
            <a:ext cx="7766775" cy="4910403"/>
          </a:xfrm>
          <a:prstGeom prst="rect">
            <a:avLst/>
          </a:prstGeom>
        </p:spPr>
      </p:pic>
      <p:sp>
        <p:nvSpPr>
          <p:cNvPr id="17" name="Text Placeholder 16"/>
          <p:cNvSpPr>
            <a:spLocks noGrp="1"/>
          </p:cNvSpPr>
          <p:nvPr>
            <p:ph type="body" sz="quarter" idx="11"/>
          </p:nvPr>
        </p:nvSpPr>
        <p:spPr>
          <a:xfrm>
            <a:off x="467939" y="1094161"/>
            <a:ext cx="3713180" cy="4790172"/>
          </a:xfrm>
        </p:spPr>
        <p:txBody>
          <a:bodyPr/>
          <a:lstStyle/>
          <a:p>
            <a:pPr marL="0" indent="0">
              <a:spcBef>
                <a:spcPts val="600"/>
              </a:spcBef>
              <a:spcAft>
                <a:spcPts val="600"/>
              </a:spcAft>
              <a:buNone/>
            </a:pPr>
            <a:r>
              <a:rPr lang="en-US" sz="1800" dirty="0">
                <a:latin typeface="Century Gothic" panose="020B0502020202020204" pitchFamily="34" charset="0"/>
              </a:rPr>
              <a:t>If the institutions making claims qualify for different levels of IDC and Co-funding, the appropriate levels should be indicated here, so that the Fund Requisitions will calculate the amounts correctly. </a:t>
            </a:r>
          </a:p>
          <a:p>
            <a:pPr marL="0" indent="0">
              <a:spcBef>
                <a:spcPts val="600"/>
              </a:spcBef>
              <a:spcAft>
                <a:spcPts val="600"/>
              </a:spcAft>
              <a:buNone/>
            </a:pPr>
            <a:r>
              <a:rPr lang="en-US" sz="1800" dirty="0">
                <a:latin typeface="Century Gothic" panose="020B0502020202020204" pitchFamily="34" charset="0"/>
              </a:rPr>
              <a:t>Click the Add button and select the relevant research team members to assign budget parameters (e.g. Lead PI, Team PI). </a:t>
            </a: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r>
              <a:rPr lang="en-US" sz="1800" dirty="0">
                <a:latin typeface="Century Gothic" panose="020B0502020202020204" pitchFamily="34" charset="0"/>
              </a:rPr>
              <a:t>Enter the Indirect Cost (%)x, IPC cost(%) and Co-funding (%) based on the awarded budget.</a:t>
            </a: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467938" y="16182"/>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5" name="Rectangle 4"/>
          <p:cNvSpPr/>
          <p:nvPr/>
        </p:nvSpPr>
        <p:spPr>
          <a:xfrm>
            <a:off x="467938" y="1092464"/>
            <a:ext cx="3731529" cy="3553132"/>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467937" y="5029199"/>
            <a:ext cx="3713181" cy="1358753"/>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28451"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8" name="Oval 7"/>
          <p:cNvSpPr/>
          <p:nvPr/>
        </p:nvSpPr>
        <p:spPr>
          <a:xfrm>
            <a:off x="-28451" y="4894388"/>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0" name="Oval 9">
            <a:extLst>
              <a:ext uri="{FF2B5EF4-FFF2-40B4-BE49-F238E27FC236}">
                <a16:creationId xmlns:a16="http://schemas.microsoft.com/office/drawing/2014/main" id="{AC7693F0-EB10-46BD-95A8-7502FC388C16}"/>
              </a:ext>
            </a:extLst>
          </p:cNvPr>
          <p:cNvSpPr/>
          <p:nvPr/>
        </p:nvSpPr>
        <p:spPr>
          <a:xfrm>
            <a:off x="4267535" y="2571748"/>
            <a:ext cx="353661" cy="26697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endParaRPr lang="en-SG" sz="1600" dirty="0"/>
          </a:p>
        </p:txBody>
      </p:sp>
      <p:sp>
        <p:nvSpPr>
          <p:cNvPr id="20" name="Oval 19">
            <a:extLst>
              <a:ext uri="{FF2B5EF4-FFF2-40B4-BE49-F238E27FC236}">
                <a16:creationId xmlns:a16="http://schemas.microsoft.com/office/drawing/2014/main" id="{2B35C2B2-D610-4D49-B108-D6324AF1A058}"/>
              </a:ext>
            </a:extLst>
          </p:cNvPr>
          <p:cNvSpPr/>
          <p:nvPr/>
        </p:nvSpPr>
        <p:spPr>
          <a:xfrm>
            <a:off x="8722428" y="2197715"/>
            <a:ext cx="353661" cy="26697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2</a:t>
            </a:r>
            <a:endParaRPr lang="en-SG" sz="1600" dirty="0"/>
          </a:p>
        </p:txBody>
      </p:sp>
      <p:cxnSp>
        <p:nvCxnSpPr>
          <p:cNvPr id="21" name="Straight Arrow Connector 20">
            <a:extLst>
              <a:ext uri="{FF2B5EF4-FFF2-40B4-BE49-F238E27FC236}">
                <a16:creationId xmlns:a16="http://schemas.microsoft.com/office/drawing/2014/main" id="{421C82DB-36D4-4EBF-B7B6-7D7994F2A679}"/>
              </a:ext>
            </a:extLst>
          </p:cNvPr>
          <p:cNvCxnSpPr>
            <a:cxnSpLocks/>
            <a:stCxn id="20" idx="2"/>
          </p:cNvCxnSpPr>
          <p:nvPr/>
        </p:nvCxnSpPr>
        <p:spPr>
          <a:xfrm flipH="1">
            <a:off x="7225767" y="2331201"/>
            <a:ext cx="1496661" cy="400143"/>
          </a:xfrm>
          <a:prstGeom prst="straightConnector1">
            <a:avLst/>
          </a:prstGeom>
          <a:ln w="1270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a:extLst>
              <a:ext uri="{FF2B5EF4-FFF2-40B4-BE49-F238E27FC236}">
                <a16:creationId xmlns:a16="http://schemas.microsoft.com/office/drawing/2014/main" id="{3DA33455-6549-4670-AE8F-C6CACC1457A1}"/>
              </a:ext>
            </a:extLst>
          </p:cNvPr>
          <p:cNvCxnSpPr>
            <a:cxnSpLocks/>
            <a:stCxn id="20" idx="6"/>
          </p:cNvCxnSpPr>
          <p:nvPr/>
        </p:nvCxnSpPr>
        <p:spPr>
          <a:xfrm>
            <a:off x="9076089" y="2331201"/>
            <a:ext cx="1420461" cy="400143"/>
          </a:xfrm>
          <a:prstGeom prst="straightConnector1">
            <a:avLst/>
          </a:prstGeom>
          <a:ln w="1270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a:extLst>
              <a:ext uri="{FF2B5EF4-FFF2-40B4-BE49-F238E27FC236}">
                <a16:creationId xmlns:a16="http://schemas.microsoft.com/office/drawing/2014/main" id="{1BEAFDAE-6008-48AC-B560-F80AE81F10B2}"/>
              </a:ext>
            </a:extLst>
          </p:cNvPr>
          <p:cNvCxnSpPr>
            <a:cxnSpLocks/>
          </p:cNvCxnSpPr>
          <p:nvPr/>
        </p:nvCxnSpPr>
        <p:spPr>
          <a:xfrm>
            <a:off x="9076089" y="2464686"/>
            <a:ext cx="491244" cy="266658"/>
          </a:xfrm>
          <a:prstGeom prst="straightConnector1">
            <a:avLst/>
          </a:prstGeom>
          <a:ln w="12700">
            <a:prstDash val="dash"/>
            <a:tailEnd type="triangle"/>
          </a:ln>
        </p:spPr>
        <p:style>
          <a:lnRef idx="1">
            <a:schemeClr val="accent4"/>
          </a:lnRef>
          <a:fillRef idx="0">
            <a:schemeClr val="accent4"/>
          </a:fillRef>
          <a:effectRef idx="0">
            <a:schemeClr val="accent4"/>
          </a:effectRef>
          <a:fontRef idx="minor">
            <a:schemeClr val="tx1"/>
          </a:fontRef>
        </p:style>
      </p:cxnSp>
      <p:sp>
        <p:nvSpPr>
          <p:cNvPr id="24" name="Rectangle 23">
            <a:extLst>
              <a:ext uri="{FF2B5EF4-FFF2-40B4-BE49-F238E27FC236}">
                <a16:creationId xmlns:a16="http://schemas.microsoft.com/office/drawing/2014/main" id="{1D3A9030-2874-491E-8120-0701A1DD8B07}"/>
              </a:ext>
            </a:extLst>
          </p:cNvPr>
          <p:cNvSpPr/>
          <p:nvPr/>
        </p:nvSpPr>
        <p:spPr>
          <a:xfrm>
            <a:off x="4914485" y="5340374"/>
            <a:ext cx="7127722" cy="1047579"/>
          </a:xfrm>
          <a:prstGeom prst="rect">
            <a:avLst/>
          </a:prstGeom>
          <a:solidFill>
            <a:schemeClr val="bg1"/>
          </a:solid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spcAft>
                <a:spcPts val="300"/>
              </a:spcAft>
            </a:pPr>
            <a:endParaRPr lang="en-US" dirty="0">
              <a:solidFill>
                <a:schemeClr val="tx1"/>
              </a:solidFill>
              <a:latin typeface="Century Gothic" panose="020B0502020202020204" pitchFamily="34" charset="0"/>
            </a:endParaRPr>
          </a:p>
          <a:p>
            <a:pPr>
              <a:spcBef>
                <a:spcPts val="300"/>
              </a:spcBef>
              <a:spcAft>
                <a:spcPts val="300"/>
              </a:spcAft>
            </a:pPr>
            <a:r>
              <a:rPr lang="en-US" dirty="0">
                <a:solidFill>
                  <a:schemeClr val="tx1"/>
                </a:solidFill>
                <a:latin typeface="Century Gothic" panose="020B0502020202020204" pitchFamily="34" charset="0"/>
              </a:rPr>
              <a:t>The Indirect amount will be automatically calculated for the eligible votes based on the IDC% entered. </a:t>
            </a:r>
          </a:p>
          <a:p>
            <a:pPr algn="ctr"/>
            <a:endParaRPr lang="en-SG" dirty="0">
              <a:solidFill>
                <a:schemeClr val="tx1"/>
              </a:solidFill>
            </a:endParaRPr>
          </a:p>
        </p:txBody>
      </p:sp>
      <p:sp>
        <p:nvSpPr>
          <p:cNvPr id="25" name="Pentagon 5">
            <a:extLst>
              <a:ext uri="{FF2B5EF4-FFF2-40B4-BE49-F238E27FC236}">
                <a16:creationId xmlns:a16="http://schemas.microsoft.com/office/drawing/2014/main" id="{8E26359F-5AB9-41F9-8281-034E22E0F884}"/>
              </a:ext>
            </a:extLst>
          </p:cNvPr>
          <p:cNvSpPr/>
          <p:nvPr/>
        </p:nvSpPr>
        <p:spPr>
          <a:xfrm>
            <a:off x="4736698" y="5105242"/>
            <a:ext cx="1081241" cy="470263"/>
          </a:xfrm>
          <a:prstGeom prst="homePlat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latin typeface="Century Gothic" panose="020B0502020202020204" pitchFamily="34" charset="0"/>
              </a:rPr>
              <a:t>Notes:</a:t>
            </a:r>
            <a:endParaRPr lang="en-SG"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4429733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67938" y="1094161"/>
            <a:ext cx="3713181" cy="4912878"/>
          </a:xfrm>
        </p:spPr>
        <p:txBody>
          <a:bodyPr/>
          <a:lstStyle/>
          <a:p>
            <a:pPr marL="0" indent="0">
              <a:spcBef>
                <a:spcPts val="600"/>
              </a:spcBef>
              <a:spcAft>
                <a:spcPts val="600"/>
              </a:spcAft>
              <a:buNone/>
            </a:pPr>
            <a:r>
              <a:rPr lang="en-US" sz="1800" dirty="0">
                <a:latin typeface="Century Gothic" panose="020B0502020202020204" pitchFamily="34" charset="0"/>
              </a:rPr>
              <a:t>Click the Add button to enter the budget details for the other research team member. </a:t>
            </a:r>
          </a:p>
          <a:p>
            <a:pPr marL="0" indent="0">
              <a:spcBef>
                <a:spcPts val="600"/>
              </a:spcBef>
              <a:spcAft>
                <a:spcPts val="600"/>
              </a:spcAft>
              <a:buNone/>
            </a:pPr>
            <a:r>
              <a:rPr lang="en-US" sz="1800" dirty="0">
                <a:latin typeface="Century Gothic" panose="020B0502020202020204" pitchFamily="34" charset="0"/>
              </a:rPr>
              <a:t>Follow the same steps in page 36.</a:t>
            </a:r>
          </a:p>
          <a:p>
            <a:pPr marL="0" indent="0">
              <a:spcBef>
                <a:spcPts val="600"/>
              </a:spcBef>
              <a:spcAft>
                <a:spcPts val="6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467938" y="16182"/>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5" name="Rectangle 4"/>
          <p:cNvSpPr/>
          <p:nvPr/>
        </p:nvSpPr>
        <p:spPr>
          <a:xfrm>
            <a:off x="467938" y="1092464"/>
            <a:ext cx="3713181" cy="1786203"/>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28451"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pic>
        <p:nvPicPr>
          <p:cNvPr id="9" name="Picture 8">
            <a:extLst>
              <a:ext uri="{FF2B5EF4-FFF2-40B4-BE49-F238E27FC236}">
                <a16:creationId xmlns:a16="http://schemas.microsoft.com/office/drawing/2014/main" id="{2ADD2F13-6E41-4746-9F74-8617ECB0EC0F}"/>
              </a:ext>
            </a:extLst>
          </p:cNvPr>
          <p:cNvPicPr/>
          <p:nvPr/>
        </p:nvPicPr>
        <p:blipFill rotWithShape="1">
          <a:blip r:embed="rId2"/>
          <a:srcRect t="3128" r="29706" b="8393"/>
          <a:stretch/>
        </p:blipFill>
        <p:spPr>
          <a:xfrm>
            <a:off x="4332092" y="1092464"/>
            <a:ext cx="7766775" cy="4910403"/>
          </a:xfrm>
          <a:prstGeom prst="rect">
            <a:avLst/>
          </a:prstGeom>
        </p:spPr>
      </p:pic>
      <p:pic>
        <p:nvPicPr>
          <p:cNvPr id="10" name="Picture 9">
            <a:extLst>
              <a:ext uri="{FF2B5EF4-FFF2-40B4-BE49-F238E27FC236}">
                <a16:creationId xmlns:a16="http://schemas.microsoft.com/office/drawing/2014/main" id="{8E603611-B1E0-497B-8941-73E6272DCDF4}"/>
              </a:ext>
            </a:extLst>
          </p:cNvPr>
          <p:cNvPicPr/>
          <p:nvPr/>
        </p:nvPicPr>
        <p:blipFill rotWithShape="1">
          <a:blip r:embed="rId3"/>
          <a:srcRect l="-380" t="4456" r="43273" b="3683"/>
          <a:stretch/>
        </p:blipFill>
        <p:spPr>
          <a:xfrm>
            <a:off x="6855161" y="2057400"/>
            <a:ext cx="5336839" cy="4622800"/>
          </a:xfrm>
          <a:prstGeom prst="rect">
            <a:avLst/>
          </a:prstGeom>
        </p:spPr>
      </p:pic>
      <p:cxnSp>
        <p:nvCxnSpPr>
          <p:cNvPr id="12" name="Straight Arrow Connector 11">
            <a:extLst>
              <a:ext uri="{FF2B5EF4-FFF2-40B4-BE49-F238E27FC236}">
                <a16:creationId xmlns:a16="http://schemas.microsoft.com/office/drawing/2014/main" id="{96B4364F-B39E-41D5-B65C-4D0B9BAEFEB6}"/>
              </a:ext>
            </a:extLst>
          </p:cNvPr>
          <p:cNvCxnSpPr>
            <a:cxnSpLocks/>
          </p:cNvCxnSpPr>
          <p:nvPr/>
        </p:nvCxnSpPr>
        <p:spPr>
          <a:xfrm flipV="1">
            <a:off x="4551105" y="2370667"/>
            <a:ext cx="2304056" cy="1771515"/>
          </a:xfrm>
          <a:prstGeom prst="straightConnector1">
            <a:avLst/>
          </a:prstGeom>
          <a:ln w="12700">
            <a:prstDash val="dash"/>
            <a:tailEnd type="triangle"/>
          </a:ln>
        </p:spPr>
        <p:style>
          <a:lnRef idx="1">
            <a:schemeClr val="accent4"/>
          </a:lnRef>
          <a:fillRef idx="0">
            <a:schemeClr val="accent4"/>
          </a:fillRef>
          <a:effectRef idx="0">
            <a:schemeClr val="accent4"/>
          </a:effectRef>
          <a:fontRef idx="minor">
            <a:schemeClr val="tx1"/>
          </a:fontRef>
        </p:style>
      </p:cxnSp>
      <p:sp>
        <p:nvSpPr>
          <p:cNvPr id="13" name="Oval 12">
            <a:extLst>
              <a:ext uri="{FF2B5EF4-FFF2-40B4-BE49-F238E27FC236}">
                <a16:creationId xmlns:a16="http://schemas.microsoft.com/office/drawing/2014/main" id="{8C64BB50-4C73-43C9-9965-6BA40BBB07CF}"/>
              </a:ext>
            </a:extLst>
          </p:cNvPr>
          <p:cNvSpPr/>
          <p:nvPr/>
        </p:nvSpPr>
        <p:spPr>
          <a:xfrm>
            <a:off x="4171608" y="4142181"/>
            <a:ext cx="353661" cy="26697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3</a:t>
            </a:r>
            <a:endParaRPr lang="en-SG" sz="1600" dirty="0"/>
          </a:p>
        </p:txBody>
      </p:sp>
    </p:spTree>
    <p:extLst>
      <p:ext uri="{BB962C8B-B14F-4D97-AF65-F5344CB8AC3E}">
        <p14:creationId xmlns:p14="http://schemas.microsoft.com/office/powerpoint/2010/main" val="102794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0"/>
            <p:extLst>
              <p:ext uri="{D42A27DB-BD31-4B8C-83A1-F6EECF244321}">
                <p14:modId xmlns:p14="http://schemas.microsoft.com/office/powerpoint/2010/main" val="3468467549"/>
              </p:ext>
            </p:extLst>
          </p:nvPr>
        </p:nvGraphicFramePr>
        <p:xfrm>
          <a:off x="347661" y="1083530"/>
          <a:ext cx="11082336" cy="5186680"/>
        </p:xfrm>
        <a:graphic>
          <a:graphicData uri="http://schemas.openxmlformats.org/drawingml/2006/table">
            <a:tbl>
              <a:tblPr firstRow="1" bandRow="1">
                <a:tableStyleId>{073A0DAA-6AF3-43AB-8588-CEC1D06C72B9}</a:tableStyleId>
              </a:tblPr>
              <a:tblGrid>
                <a:gridCol w="1102314">
                  <a:extLst>
                    <a:ext uri="{9D8B030D-6E8A-4147-A177-3AD203B41FA5}">
                      <a16:colId xmlns:a16="http://schemas.microsoft.com/office/drawing/2014/main" val="2348787393"/>
                    </a:ext>
                  </a:extLst>
                </a:gridCol>
                <a:gridCol w="3513909">
                  <a:extLst>
                    <a:ext uri="{9D8B030D-6E8A-4147-A177-3AD203B41FA5}">
                      <a16:colId xmlns:a16="http://schemas.microsoft.com/office/drawing/2014/main" val="2917761272"/>
                    </a:ext>
                  </a:extLst>
                </a:gridCol>
                <a:gridCol w="6466113">
                  <a:extLst>
                    <a:ext uri="{9D8B030D-6E8A-4147-A177-3AD203B41FA5}">
                      <a16:colId xmlns:a16="http://schemas.microsoft.com/office/drawing/2014/main" val="1075733460"/>
                    </a:ext>
                  </a:extLst>
                </a:gridCol>
              </a:tblGrid>
              <a:tr h="0">
                <a:tc>
                  <a:txBody>
                    <a:bodyPr/>
                    <a:lstStyle/>
                    <a:p>
                      <a:r>
                        <a:rPr lang="en-SG" dirty="0">
                          <a:latin typeface="Century Gothic" panose="020B0502020202020204" pitchFamily="34" charset="0"/>
                        </a:rPr>
                        <a:t>Sl. No</a:t>
                      </a:r>
                    </a:p>
                  </a:txBody>
                  <a:tcPr/>
                </a:tc>
                <a:tc>
                  <a:txBody>
                    <a:bodyPr/>
                    <a:lstStyle/>
                    <a:p>
                      <a:r>
                        <a:rPr lang="en-SG" dirty="0">
                          <a:latin typeface="Century Gothic" panose="020B0502020202020204" pitchFamily="34" charset="0"/>
                        </a:rPr>
                        <a:t>Abbreviation / Acronyms</a:t>
                      </a:r>
                    </a:p>
                  </a:txBody>
                  <a:tcPr/>
                </a:tc>
                <a:tc>
                  <a:txBody>
                    <a:bodyPr/>
                    <a:lstStyle/>
                    <a:p>
                      <a:r>
                        <a:rPr lang="en-SG" dirty="0">
                          <a:latin typeface="Century Gothic" panose="020B0502020202020204" pitchFamily="34" charset="0"/>
                        </a:rPr>
                        <a:t>Definitions</a:t>
                      </a:r>
                    </a:p>
                  </a:txBody>
                  <a:tcPr/>
                </a:tc>
                <a:extLst>
                  <a:ext uri="{0D108BD9-81ED-4DB2-BD59-A6C34878D82A}">
                    <a16:rowId xmlns:a16="http://schemas.microsoft.com/office/drawing/2014/main" val="4232891487"/>
                  </a:ext>
                </a:extLst>
              </a:tr>
              <a:tr h="370840">
                <a:tc>
                  <a:txBody>
                    <a:bodyPr/>
                    <a:lstStyle/>
                    <a:p>
                      <a:r>
                        <a:rPr lang="en-SG" dirty="0">
                          <a:latin typeface="Century Gothic" panose="020B0502020202020204" pitchFamily="34" charset="0"/>
                        </a:rPr>
                        <a:t>1</a:t>
                      </a:r>
                    </a:p>
                  </a:txBody>
                  <a:tcPr/>
                </a:tc>
                <a:tc>
                  <a:txBody>
                    <a:bodyPr/>
                    <a:lstStyle/>
                    <a:p>
                      <a:r>
                        <a:rPr lang="en-SG" dirty="0">
                          <a:latin typeface="Century Gothic" panose="020B0502020202020204" pitchFamily="34" charset="0"/>
                        </a:rPr>
                        <a:t>PI</a:t>
                      </a:r>
                    </a:p>
                  </a:txBody>
                  <a:tcPr/>
                </a:tc>
                <a:tc>
                  <a:txBody>
                    <a:bodyPr/>
                    <a:lstStyle/>
                    <a:p>
                      <a:r>
                        <a:rPr lang="en-SG" sz="1800" kern="1200" dirty="0">
                          <a:solidFill>
                            <a:schemeClr val="dk1"/>
                          </a:solidFill>
                          <a:effectLst/>
                          <a:latin typeface="Century Gothic" panose="020B0502020202020204" pitchFamily="34" charset="0"/>
                          <a:ea typeface="+mn-ea"/>
                          <a:cs typeface="+mn-cs"/>
                        </a:rPr>
                        <a:t>Principal Investigator</a:t>
                      </a:r>
                      <a:endParaRPr lang="en-SG" dirty="0">
                        <a:latin typeface="Century Gothic" panose="020B0502020202020204" pitchFamily="34" charset="0"/>
                      </a:endParaRPr>
                    </a:p>
                  </a:txBody>
                  <a:tcPr/>
                </a:tc>
                <a:extLst>
                  <a:ext uri="{0D108BD9-81ED-4DB2-BD59-A6C34878D82A}">
                    <a16:rowId xmlns:a16="http://schemas.microsoft.com/office/drawing/2014/main" val="761110131"/>
                  </a:ext>
                </a:extLst>
              </a:tr>
              <a:tr h="370840">
                <a:tc>
                  <a:txBody>
                    <a:bodyPr/>
                    <a:lstStyle/>
                    <a:p>
                      <a:r>
                        <a:rPr lang="en-SG" dirty="0">
                          <a:latin typeface="Century Gothic" panose="020B0502020202020204" pitchFamily="34" charset="0"/>
                        </a:rPr>
                        <a:t>2</a:t>
                      </a:r>
                    </a:p>
                  </a:txBody>
                  <a:tcPr/>
                </a:tc>
                <a:tc>
                  <a:txBody>
                    <a:bodyPr/>
                    <a:lstStyle/>
                    <a:p>
                      <a:r>
                        <a:rPr lang="en-SG" sz="1800" kern="1200" dirty="0">
                          <a:solidFill>
                            <a:schemeClr val="dk1"/>
                          </a:solidFill>
                          <a:effectLst/>
                          <a:latin typeface="Century Gothic" panose="020B0502020202020204" pitchFamily="34" charset="0"/>
                          <a:ea typeface="+mn-ea"/>
                          <a:cs typeface="+mn-cs"/>
                        </a:rPr>
                        <a:t>PM</a:t>
                      </a:r>
                      <a:endParaRPr lang="en-SG" dirty="0">
                        <a:latin typeface="Century Gothic" panose="020B0502020202020204" pitchFamily="34" charset="0"/>
                      </a:endParaRPr>
                    </a:p>
                  </a:txBody>
                  <a:tcPr/>
                </a:tc>
                <a:tc>
                  <a:txBody>
                    <a:bodyPr/>
                    <a:lstStyle/>
                    <a:p>
                      <a:r>
                        <a:rPr lang="en-SG" sz="1800" kern="1200" dirty="0">
                          <a:solidFill>
                            <a:schemeClr val="dk1"/>
                          </a:solidFill>
                          <a:effectLst/>
                          <a:latin typeface="Century Gothic" panose="020B0502020202020204" pitchFamily="34" charset="0"/>
                          <a:ea typeface="+mn-ea"/>
                          <a:cs typeface="+mn-cs"/>
                        </a:rPr>
                        <a:t>Programme manager</a:t>
                      </a:r>
                      <a:endParaRPr lang="en-SG" dirty="0">
                        <a:latin typeface="Century Gothic" panose="020B0502020202020204" pitchFamily="34" charset="0"/>
                      </a:endParaRPr>
                    </a:p>
                  </a:txBody>
                  <a:tcPr/>
                </a:tc>
                <a:extLst>
                  <a:ext uri="{0D108BD9-81ED-4DB2-BD59-A6C34878D82A}">
                    <a16:rowId xmlns:a16="http://schemas.microsoft.com/office/drawing/2014/main" val="1093367814"/>
                  </a:ext>
                </a:extLst>
              </a:tr>
              <a:tr h="370840">
                <a:tc>
                  <a:txBody>
                    <a:bodyPr/>
                    <a:lstStyle/>
                    <a:p>
                      <a:r>
                        <a:rPr lang="en-US" dirty="0">
                          <a:latin typeface="Century Gothic" panose="020B0502020202020204" pitchFamily="34" charset="0"/>
                        </a:rPr>
                        <a:t>3</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AF</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Agency Finance</a:t>
                      </a:r>
                      <a:endParaRPr lang="en-SG" dirty="0">
                        <a:latin typeface="Century Gothic" panose="020B0502020202020204" pitchFamily="34" charset="0"/>
                      </a:endParaRPr>
                    </a:p>
                  </a:txBody>
                  <a:tcPr/>
                </a:tc>
                <a:extLst>
                  <a:ext uri="{0D108BD9-81ED-4DB2-BD59-A6C34878D82A}">
                    <a16:rowId xmlns:a16="http://schemas.microsoft.com/office/drawing/2014/main" val="2273878654"/>
                  </a:ext>
                </a:extLst>
              </a:tr>
              <a:tr h="370840">
                <a:tc>
                  <a:txBody>
                    <a:bodyPr/>
                    <a:lstStyle/>
                    <a:p>
                      <a:r>
                        <a:rPr lang="en-US" dirty="0">
                          <a:latin typeface="Century Gothic" panose="020B0502020202020204" pitchFamily="34" charset="0"/>
                        </a:rPr>
                        <a:t>4</a:t>
                      </a:r>
                      <a:endParaRPr lang="en-SG" dirty="0">
                        <a:latin typeface="Century Gothic" panose="020B0502020202020204" pitchFamily="34" charset="0"/>
                      </a:endParaRPr>
                    </a:p>
                  </a:txBody>
                  <a:tcPr/>
                </a:tc>
                <a:tc>
                  <a:txBody>
                    <a:bodyPr/>
                    <a:lstStyle/>
                    <a:p>
                      <a:r>
                        <a:rPr lang="en-SG" sz="1800" kern="1200" dirty="0">
                          <a:solidFill>
                            <a:schemeClr val="dk1"/>
                          </a:solidFill>
                          <a:effectLst/>
                          <a:latin typeface="Century Gothic" panose="020B0502020202020204" pitchFamily="34" charset="0"/>
                          <a:ea typeface="+mn-ea"/>
                          <a:cs typeface="+mn-cs"/>
                        </a:rPr>
                        <a:t>HI</a:t>
                      </a:r>
                      <a:endParaRPr lang="en-SG" dirty="0">
                        <a:latin typeface="Century Gothic" panose="020B0502020202020204" pitchFamily="34" charset="0"/>
                      </a:endParaRPr>
                    </a:p>
                  </a:txBody>
                  <a:tcPr/>
                </a:tc>
                <a:tc>
                  <a:txBody>
                    <a:bodyPr/>
                    <a:lstStyle/>
                    <a:p>
                      <a:r>
                        <a:rPr lang="en-SG" sz="1800" kern="1200" dirty="0">
                          <a:solidFill>
                            <a:schemeClr val="dk1"/>
                          </a:solidFill>
                          <a:effectLst/>
                          <a:latin typeface="Century Gothic" panose="020B0502020202020204" pitchFamily="34" charset="0"/>
                          <a:ea typeface="+mn-ea"/>
                          <a:cs typeface="+mn-cs"/>
                        </a:rPr>
                        <a:t>Host Institution</a:t>
                      </a:r>
                      <a:endParaRPr lang="en-SG" dirty="0">
                        <a:latin typeface="Century Gothic" panose="020B0502020202020204" pitchFamily="34" charset="0"/>
                      </a:endParaRPr>
                    </a:p>
                  </a:txBody>
                  <a:tcPr/>
                </a:tc>
                <a:extLst>
                  <a:ext uri="{0D108BD9-81ED-4DB2-BD59-A6C34878D82A}">
                    <a16:rowId xmlns:a16="http://schemas.microsoft.com/office/drawing/2014/main" val="339125991"/>
                  </a:ext>
                </a:extLst>
              </a:tr>
              <a:tr h="370840">
                <a:tc>
                  <a:txBody>
                    <a:bodyPr/>
                    <a:lstStyle/>
                    <a:p>
                      <a:r>
                        <a:rPr lang="en-US" dirty="0">
                          <a:latin typeface="Century Gothic" panose="020B0502020202020204" pitchFamily="34" charset="0"/>
                        </a:rPr>
                        <a:t>5</a:t>
                      </a:r>
                      <a:endParaRPr lang="en-SG" dirty="0">
                        <a:latin typeface="Century Gothic" panose="020B0502020202020204" pitchFamily="34" charset="0"/>
                      </a:endParaRPr>
                    </a:p>
                  </a:txBody>
                  <a:tcPr/>
                </a:tc>
                <a:tc>
                  <a:txBody>
                    <a:bodyPr/>
                    <a:lstStyle/>
                    <a:p>
                      <a:r>
                        <a:rPr lang="en-SG" sz="1800" kern="1200" dirty="0">
                          <a:solidFill>
                            <a:schemeClr val="dk1"/>
                          </a:solidFill>
                          <a:effectLst/>
                          <a:latin typeface="Century Gothic" panose="020B0502020202020204" pitchFamily="34" charset="0"/>
                          <a:ea typeface="+mn-ea"/>
                          <a:cs typeface="+mn-cs"/>
                        </a:rPr>
                        <a:t>LOA</a:t>
                      </a:r>
                      <a:endParaRPr lang="en-SG" dirty="0">
                        <a:latin typeface="Century Gothic" panose="020B0502020202020204" pitchFamily="34" charset="0"/>
                      </a:endParaRPr>
                    </a:p>
                  </a:txBody>
                  <a:tcPr/>
                </a:tc>
                <a:tc>
                  <a:txBody>
                    <a:bodyPr/>
                    <a:lstStyle/>
                    <a:p>
                      <a:r>
                        <a:rPr lang="en-SG" sz="1800" kern="1200" dirty="0">
                          <a:solidFill>
                            <a:schemeClr val="dk1"/>
                          </a:solidFill>
                          <a:effectLst/>
                          <a:latin typeface="Century Gothic" panose="020B0502020202020204" pitchFamily="34" charset="0"/>
                          <a:ea typeface="+mn-ea"/>
                          <a:cs typeface="+mn-cs"/>
                        </a:rPr>
                        <a:t>Letter of Award</a:t>
                      </a:r>
                      <a:endParaRPr lang="en-SG" dirty="0">
                        <a:latin typeface="Century Gothic" panose="020B0502020202020204" pitchFamily="34" charset="0"/>
                      </a:endParaRPr>
                    </a:p>
                  </a:txBody>
                  <a:tcPr/>
                </a:tc>
                <a:extLst>
                  <a:ext uri="{0D108BD9-81ED-4DB2-BD59-A6C34878D82A}">
                    <a16:rowId xmlns:a16="http://schemas.microsoft.com/office/drawing/2014/main" val="2609910781"/>
                  </a:ext>
                </a:extLst>
              </a:tr>
              <a:tr h="370840">
                <a:tc>
                  <a:txBody>
                    <a:bodyPr/>
                    <a:lstStyle/>
                    <a:p>
                      <a:r>
                        <a:rPr lang="en-US" dirty="0">
                          <a:latin typeface="Century Gothic" panose="020B0502020202020204" pitchFamily="34" charset="0"/>
                        </a:rPr>
                        <a:t>6</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ORE</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Officer of</a:t>
                      </a:r>
                      <a:r>
                        <a:rPr lang="en-US" baseline="0" dirty="0">
                          <a:latin typeface="Century Gothic" panose="020B0502020202020204" pitchFamily="34" charset="0"/>
                        </a:rPr>
                        <a:t> Research</a:t>
                      </a:r>
                      <a:endParaRPr lang="en-SG" dirty="0">
                        <a:latin typeface="Century Gothic" panose="020B0502020202020204" pitchFamily="34" charset="0"/>
                      </a:endParaRPr>
                    </a:p>
                  </a:txBody>
                  <a:tcPr/>
                </a:tc>
                <a:extLst>
                  <a:ext uri="{0D108BD9-81ED-4DB2-BD59-A6C34878D82A}">
                    <a16:rowId xmlns:a16="http://schemas.microsoft.com/office/drawing/2014/main" val="2685612102"/>
                  </a:ext>
                </a:extLst>
              </a:tr>
              <a:tr h="370840">
                <a:tc>
                  <a:txBody>
                    <a:bodyPr/>
                    <a:lstStyle/>
                    <a:p>
                      <a:r>
                        <a:rPr lang="en-US" dirty="0">
                          <a:latin typeface="Century Gothic" panose="020B0502020202020204" pitchFamily="34" charset="0"/>
                        </a:rPr>
                        <a:t>7</a:t>
                      </a:r>
                      <a:endParaRPr lang="en-SG" dirty="0">
                        <a:latin typeface="Century Gothic" panose="020B0502020202020204" pitchFamily="34" charset="0"/>
                      </a:endParaRPr>
                    </a:p>
                  </a:txBody>
                  <a:tcPr/>
                </a:tc>
                <a:tc>
                  <a:txBody>
                    <a:bodyPr/>
                    <a:lstStyle/>
                    <a:p>
                      <a:r>
                        <a:rPr lang="en-SG" sz="1800" kern="1200" dirty="0">
                          <a:solidFill>
                            <a:schemeClr val="dk1"/>
                          </a:solidFill>
                          <a:effectLst/>
                          <a:latin typeface="Century Gothic" panose="020B0502020202020204" pitchFamily="34" charset="0"/>
                          <a:ea typeface="+mn-ea"/>
                          <a:cs typeface="+mn-cs"/>
                        </a:rPr>
                        <a:t>DOR</a:t>
                      </a:r>
                      <a:endParaRPr lang="en-SG" dirty="0">
                        <a:latin typeface="Century Gothic" panose="020B0502020202020204" pitchFamily="34" charset="0"/>
                      </a:endParaRPr>
                    </a:p>
                  </a:txBody>
                  <a:tcPr/>
                </a:tc>
                <a:tc>
                  <a:txBody>
                    <a:bodyPr/>
                    <a:lstStyle/>
                    <a:p>
                      <a:r>
                        <a:rPr lang="en-SG" sz="1800" kern="1200" dirty="0">
                          <a:solidFill>
                            <a:schemeClr val="dk1"/>
                          </a:solidFill>
                          <a:effectLst/>
                          <a:latin typeface="Century Gothic" panose="020B0502020202020204" pitchFamily="34" charset="0"/>
                          <a:ea typeface="+mn-ea"/>
                          <a:cs typeface="+mn-cs"/>
                        </a:rPr>
                        <a:t>Director of Research</a:t>
                      </a:r>
                      <a:endParaRPr lang="en-SG" dirty="0">
                        <a:latin typeface="Century Gothic" panose="020B0502020202020204" pitchFamily="34" charset="0"/>
                      </a:endParaRPr>
                    </a:p>
                  </a:txBody>
                  <a:tcPr/>
                </a:tc>
                <a:extLst>
                  <a:ext uri="{0D108BD9-81ED-4DB2-BD59-A6C34878D82A}">
                    <a16:rowId xmlns:a16="http://schemas.microsoft.com/office/drawing/2014/main" val="2656024296"/>
                  </a:ext>
                </a:extLst>
              </a:tr>
              <a:tr h="370840">
                <a:tc>
                  <a:txBody>
                    <a:bodyPr/>
                    <a:lstStyle/>
                    <a:p>
                      <a:r>
                        <a:rPr lang="en-US" dirty="0">
                          <a:latin typeface="Century Gothic" panose="020B0502020202020204" pitchFamily="34" charset="0"/>
                        </a:rPr>
                        <a:t>8</a:t>
                      </a:r>
                      <a:endParaRPr lang="en-SG" dirty="0">
                        <a:latin typeface="Century Gothic" panose="020B0502020202020204" pitchFamily="34" charset="0"/>
                      </a:endParaRPr>
                    </a:p>
                  </a:txBody>
                  <a:tcPr/>
                </a:tc>
                <a:tc>
                  <a:txBody>
                    <a:bodyPr/>
                    <a:lstStyle/>
                    <a:p>
                      <a:r>
                        <a:rPr lang="en-SG" sz="1800" kern="1200" dirty="0">
                          <a:solidFill>
                            <a:schemeClr val="dk1"/>
                          </a:solidFill>
                          <a:effectLst/>
                          <a:latin typeface="Century Gothic" panose="020B0502020202020204" pitchFamily="34" charset="0"/>
                          <a:ea typeface="+mn-ea"/>
                          <a:cs typeface="+mn-cs"/>
                        </a:rPr>
                        <a:t>AI ORE</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Academic Institution </a:t>
                      </a:r>
                      <a:r>
                        <a:rPr lang="en-SG" sz="1800" kern="1200" dirty="0">
                          <a:solidFill>
                            <a:schemeClr val="dk1"/>
                          </a:solidFill>
                          <a:effectLst/>
                          <a:latin typeface="Century Gothic" panose="020B0502020202020204" pitchFamily="34" charset="0"/>
                          <a:ea typeface="+mn-ea"/>
                          <a:cs typeface="+mn-cs"/>
                        </a:rPr>
                        <a:t>Office of Research </a:t>
                      </a:r>
                      <a:endParaRPr lang="en-SG" dirty="0">
                        <a:latin typeface="Century Gothic" panose="020B0502020202020204" pitchFamily="34" charset="0"/>
                      </a:endParaRPr>
                    </a:p>
                  </a:txBody>
                  <a:tcPr/>
                </a:tc>
                <a:extLst>
                  <a:ext uri="{0D108BD9-81ED-4DB2-BD59-A6C34878D82A}">
                    <a16:rowId xmlns:a16="http://schemas.microsoft.com/office/drawing/2014/main" val="2798580963"/>
                  </a:ext>
                </a:extLst>
              </a:tr>
              <a:tr h="370840">
                <a:tc>
                  <a:txBody>
                    <a:bodyPr/>
                    <a:lstStyle/>
                    <a:p>
                      <a:r>
                        <a:rPr lang="en-US" dirty="0">
                          <a:latin typeface="Century Gothic" panose="020B0502020202020204" pitchFamily="34" charset="0"/>
                        </a:rPr>
                        <a:t>9</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AI DOR</a:t>
                      </a:r>
                    </a:p>
                  </a:txBody>
                  <a:tcPr/>
                </a:tc>
                <a:tc>
                  <a:txBody>
                    <a:bodyPr/>
                    <a:lstStyle/>
                    <a:p>
                      <a:r>
                        <a:rPr lang="en-SG" dirty="0">
                          <a:latin typeface="Century Gothic" panose="020B0502020202020204" pitchFamily="34" charset="0"/>
                        </a:rPr>
                        <a:t>Academic Institution Director of Research</a:t>
                      </a:r>
                    </a:p>
                  </a:txBody>
                  <a:tcPr/>
                </a:tc>
                <a:extLst>
                  <a:ext uri="{0D108BD9-81ED-4DB2-BD59-A6C34878D82A}">
                    <a16:rowId xmlns:a16="http://schemas.microsoft.com/office/drawing/2014/main" val="2338058383"/>
                  </a:ext>
                </a:extLst>
              </a:tr>
              <a:tr h="370840">
                <a:tc>
                  <a:txBody>
                    <a:bodyPr/>
                    <a:lstStyle/>
                    <a:p>
                      <a:r>
                        <a:rPr lang="en-US" dirty="0">
                          <a:latin typeface="Century Gothic" panose="020B0502020202020204" pitchFamily="34" charset="0"/>
                        </a:rPr>
                        <a:t>10</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HI Finance</a:t>
                      </a:r>
                    </a:p>
                  </a:txBody>
                  <a:tcPr/>
                </a:tc>
                <a:tc>
                  <a:txBody>
                    <a:bodyPr/>
                    <a:lstStyle/>
                    <a:p>
                      <a:r>
                        <a:rPr lang="en-SG" dirty="0">
                          <a:latin typeface="Century Gothic" panose="020B0502020202020204" pitchFamily="34" charset="0"/>
                        </a:rPr>
                        <a:t>Host Institution</a:t>
                      </a:r>
                      <a:r>
                        <a:rPr lang="en-SG" baseline="0" dirty="0">
                          <a:latin typeface="Century Gothic" panose="020B0502020202020204" pitchFamily="34" charset="0"/>
                        </a:rPr>
                        <a:t> Finance</a:t>
                      </a:r>
                      <a:endParaRPr lang="en-SG" dirty="0">
                        <a:latin typeface="Century Gothic" panose="020B0502020202020204" pitchFamily="34" charset="0"/>
                      </a:endParaRPr>
                    </a:p>
                  </a:txBody>
                  <a:tcPr/>
                </a:tc>
                <a:extLst>
                  <a:ext uri="{0D108BD9-81ED-4DB2-BD59-A6C34878D82A}">
                    <a16:rowId xmlns:a16="http://schemas.microsoft.com/office/drawing/2014/main" val="2088619312"/>
                  </a:ext>
                </a:extLst>
              </a:tr>
              <a:tr h="370840">
                <a:tc>
                  <a:txBody>
                    <a:bodyPr/>
                    <a:lstStyle/>
                    <a:p>
                      <a:r>
                        <a:rPr lang="en-US" dirty="0">
                          <a:latin typeface="Century Gothic" panose="020B0502020202020204" pitchFamily="34" charset="0"/>
                        </a:rPr>
                        <a:t>11</a:t>
                      </a:r>
                      <a:endParaRPr lang="en-SG" dirty="0">
                        <a:latin typeface="Century Gothic" panose="020B0502020202020204" pitchFamily="34" charset="0"/>
                      </a:endParaRPr>
                    </a:p>
                  </a:txBody>
                  <a:tcPr/>
                </a:tc>
                <a:tc>
                  <a:txBody>
                    <a:bodyPr/>
                    <a:lstStyle/>
                    <a:p>
                      <a:r>
                        <a:rPr lang="en-SG" dirty="0">
                          <a:latin typeface="Century Gothic" panose="020B0502020202020204" pitchFamily="34" charset="0"/>
                        </a:rPr>
                        <a:t>HI HR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latin typeface="Century Gothic" panose="020B0502020202020204" pitchFamily="34" charset="0"/>
                        </a:rPr>
                        <a:t>Host Institution</a:t>
                      </a:r>
                      <a:r>
                        <a:rPr lang="en-SG" baseline="0" dirty="0">
                          <a:latin typeface="Century Gothic" panose="020B0502020202020204" pitchFamily="34" charset="0"/>
                        </a:rPr>
                        <a:t> Human Resources</a:t>
                      </a:r>
                      <a:endParaRPr lang="en-SG" dirty="0">
                        <a:latin typeface="Century Gothic" panose="020B0502020202020204" pitchFamily="34" charset="0"/>
                      </a:endParaRPr>
                    </a:p>
                  </a:txBody>
                  <a:tcPr/>
                </a:tc>
                <a:extLst>
                  <a:ext uri="{0D108BD9-81ED-4DB2-BD59-A6C34878D82A}">
                    <a16:rowId xmlns:a16="http://schemas.microsoft.com/office/drawing/2014/main" val="3321790947"/>
                  </a:ext>
                </a:extLst>
              </a:tr>
              <a:tr h="370840">
                <a:tc>
                  <a:txBody>
                    <a:bodyPr/>
                    <a:lstStyle/>
                    <a:p>
                      <a:r>
                        <a:rPr lang="en-SG" dirty="0">
                          <a:latin typeface="Century Gothic" panose="020B0502020202020204" pitchFamily="34" charset="0"/>
                        </a:rPr>
                        <a:t>12</a:t>
                      </a:r>
                    </a:p>
                  </a:txBody>
                  <a:tcPr/>
                </a:tc>
                <a:tc>
                  <a:txBody>
                    <a:bodyPr/>
                    <a:lstStyle/>
                    <a:p>
                      <a:r>
                        <a:rPr lang="en-SG" dirty="0">
                          <a:latin typeface="Century Gothic" panose="020B0502020202020204" pitchFamily="34" charset="0"/>
                        </a:rPr>
                        <a:t>RGO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a:latin typeface="Century Gothic" panose="020B0502020202020204" pitchFamily="34" charset="0"/>
                        </a:rPr>
                        <a:t>Research Grant Office</a:t>
                      </a:r>
                    </a:p>
                  </a:txBody>
                  <a:tcPr/>
                </a:tc>
                <a:extLst>
                  <a:ext uri="{0D108BD9-81ED-4DB2-BD59-A6C34878D82A}">
                    <a16:rowId xmlns:a16="http://schemas.microsoft.com/office/drawing/2014/main" val="2075905423"/>
                  </a:ext>
                </a:extLst>
              </a:tr>
              <a:tr h="370840">
                <a:tc>
                  <a:txBody>
                    <a:bodyPr/>
                    <a:lstStyle/>
                    <a:p>
                      <a:r>
                        <a:rPr lang="en-US" dirty="0">
                          <a:latin typeface="Century Gothic" panose="020B0502020202020204" pitchFamily="34" charset="0"/>
                        </a:rPr>
                        <a:t>13</a:t>
                      </a:r>
                      <a:endParaRPr lang="en-SG" dirty="0">
                        <a:latin typeface="Century Gothic" panose="020B0502020202020204" pitchFamily="34" charset="0"/>
                      </a:endParaRPr>
                    </a:p>
                  </a:txBody>
                  <a:tcPr/>
                </a:tc>
                <a:tc>
                  <a:txBody>
                    <a:bodyPr/>
                    <a:lstStyle/>
                    <a:p>
                      <a:r>
                        <a:rPr lang="en-US" dirty="0">
                          <a:latin typeface="Century Gothic" panose="020B0502020202020204" pitchFamily="34" charset="0"/>
                        </a:rPr>
                        <a:t>FR</a:t>
                      </a:r>
                      <a:endParaRPr lang="en-SG" dirty="0">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Fund Requisition</a:t>
                      </a:r>
                      <a:endParaRPr lang="en-SG" dirty="0">
                        <a:latin typeface="Century Gothic" panose="020B0502020202020204" pitchFamily="34" charset="0"/>
                      </a:endParaRPr>
                    </a:p>
                  </a:txBody>
                  <a:tcPr/>
                </a:tc>
                <a:extLst>
                  <a:ext uri="{0D108BD9-81ED-4DB2-BD59-A6C34878D82A}">
                    <a16:rowId xmlns:a16="http://schemas.microsoft.com/office/drawing/2014/main" val="2350595565"/>
                  </a:ext>
                </a:extLst>
              </a:tr>
            </a:tbl>
          </a:graphicData>
        </a:graphic>
      </p:graphicFrame>
      <p:sp>
        <p:nvSpPr>
          <p:cNvPr id="2" name="Slide Number Placeholder 1"/>
          <p:cNvSpPr>
            <a:spLocks noGrp="1"/>
          </p:cNvSpPr>
          <p:nvPr>
            <p:ph type="sldNum" sz="quarter" idx="4"/>
          </p:nvPr>
        </p:nvSpPr>
        <p:spPr/>
        <p:txBody>
          <a:bodyPr/>
          <a:lstStyle/>
          <a:p>
            <a:pPr>
              <a:defRPr/>
            </a:pPr>
            <a:fld id="{CB5CD8A2-17DD-477B-88E2-9F56A10AB6E6}" type="slidenum">
              <a:rPr lang="en-SG" smtClean="0"/>
              <a:pPr>
                <a:defRPr/>
              </a:pPr>
              <a:t>4</a:t>
            </a:fld>
            <a:endParaRPr lang="en-SG" dirty="0"/>
          </a:p>
        </p:txBody>
      </p:sp>
      <p:sp>
        <p:nvSpPr>
          <p:cNvPr id="7" name="Title 3"/>
          <p:cNvSpPr txBox="1">
            <a:spLocks/>
          </p:cNvSpPr>
          <p:nvPr/>
        </p:nvSpPr>
        <p:spPr>
          <a:xfrm>
            <a:off x="346878" y="121900"/>
            <a:ext cx="11083119" cy="808582"/>
          </a:xfrm>
          <a:prstGeom prst="rect">
            <a:avLst/>
          </a:prstGeom>
        </p:spPr>
        <p:txBody>
          <a:bodyPr anchor="ctr"/>
          <a:lstStyle>
            <a:lvl1pPr algn="l" rtl="0" eaLnBrk="1" fontAlgn="base" hangingPunct="1">
              <a:spcBef>
                <a:spcPct val="0"/>
              </a:spcBef>
              <a:spcAft>
                <a:spcPct val="0"/>
              </a:spcAft>
              <a:defRPr sz="3200" b="1" kern="1200">
                <a:solidFill>
                  <a:schemeClr val="tx1"/>
                </a:solidFill>
                <a:latin typeface="Century Gothic" panose="020B0502020202020204" pitchFamily="34" charset="0"/>
                <a:ea typeface="+mj-ea"/>
                <a:cs typeface="Arial" pitchFamily="34"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SG" b="0" dirty="0"/>
              <a:t>Definitions, Acronyms and Abbreviations</a:t>
            </a:r>
          </a:p>
        </p:txBody>
      </p:sp>
    </p:spTree>
    <p:extLst>
      <p:ext uri="{BB962C8B-B14F-4D97-AF65-F5344CB8AC3E}">
        <p14:creationId xmlns:p14="http://schemas.microsoft.com/office/powerpoint/2010/main" val="1137666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655841" y="1092464"/>
            <a:ext cx="3713181" cy="4912878"/>
          </a:xfrm>
        </p:spPr>
        <p:txBody>
          <a:bodyPr/>
          <a:lstStyle/>
          <a:p>
            <a:pPr marL="0" indent="0">
              <a:spcBef>
                <a:spcPts val="600"/>
              </a:spcBef>
              <a:spcAft>
                <a:spcPts val="600"/>
              </a:spcAft>
              <a:buNone/>
            </a:pPr>
            <a:r>
              <a:rPr lang="en-US" sz="1800" dirty="0">
                <a:latin typeface="Century Gothic" panose="020B0502020202020204" pitchFamily="34" charset="0"/>
              </a:rPr>
              <a:t>Ensure to key in the justification for each vote. </a:t>
            </a:r>
          </a:p>
          <a:p>
            <a:pPr marL="0" indent="0">
              <a:spcBef>
                <a:spcPts val="600"/>
              </a:spcBef>
              <a:spcAft>
                <a:spcPts val="600"/>
              </a:spcAft>
              <a:buNone/>
            </a:pPr>
            <a:r>
              <a:rPr lang="en-US" sz="1800" dirty="0">
                <a:latin typeface="Century Gothic" panose="020B0502020202020204" pitchFamily="34" charset="0"/>
              </a:rPr>
              <a:t>The form will not close, until all justification has been keyed in (if the project has any budget)</a:t>
            </a:r>
          </a:p>
          <a:p>
            <a:pPr marL="0" indent="0">
              <a:spcBef>
                <a:spcPts val="600"/>
              </a:spcBef>
              <a:spcAft>
                <a:spcPts val="6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p:txBody>
          <a:bodyPr/>
          <a:lstStyle/>
          <a:p>
            <a:r>
              <a:rPr lang="en-US" dirty="0">
                <a:latin typeface="Century Gothic" panose="020B0502020202020204" pitchFamily="34" charset="0"/>
              </a:rPr>
              <a:t>Generate Project From Manual Letter of Award</a:t>
            </a:r>
            <a:endParaRPr lang="en-S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8416" y="1092464"/>
            <a:ext cx="7156400" cy="4853385"/>
          </a:xfrm>
          <a:prstGeom prst="rect">
            <a:avLst/>
          </a:prstGeom>
          <a:ln>
            <a:solidFill>
              <a:schemeClr val="accent1"/>
            </a:solidFill>
          </a:ln>
        </p:spPr>
      </p:pic>
      <p:sp>
        <p:nvSpPr>
          <p:cNvPr id="5" name="Rectangle 4"/>
          <p:cNvSpPr/>
          <p:nvPr/>
        </p:nvSpPr>
        <p:spPr>
          <a:xfrm>
            <a:off x="559377" y="1092463"/>
            <a:ext cx="3906111" cy="1793611"/>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p:cNvSpPr/>
          <p:nvPr/>
        </p:nvSpPr>
        <p:spPr>
          <a:xfrm>
            <a:off x="62988"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SG" dirty="0"/>
          </a:p>
        </p:txBody>
      </p:sp>
      <p:sp>
        <p:nvSpPr>
          <p:cNvPr id="7" name="Oval 6">
            <a:extLst>
              <a:ext uri="{FF2B5EF4-FFF2-40B4-BE49-F238E27FC236}">
                <a16:creationId xmlns:a16="http://schemas.microsoft.com/office/drawing/2014/main" id="{DE3973E1-4B19-43C8-AB35-32A500B311FD}"/>
              </a:ext>
            </a:extLst>
          </p:cNvPr>
          <p:cNvSpPr/>
          <p:nvPr/>
        </p:nvSpPr>
        <p:spPr>
          <a:xfrm>
            <a:off x="5278456" y="4927864"/>
            <a:ext cx="326478" cy="25373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SG" dirty="0"/>
          </a:p>
        </p:txBody>
      </p:sp>
    </p:spTree>
    <p:extLst>
      <p:ext uri="{BB962C8B-B14F-4D97-AF65-F5344CB8AC3E}">
        <p14:creationId xmlns:p14="http://schemas.microsoft.com/office/powerpoint/2010/main" val="3077702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BCF28E-735F-4E46-8574-C187ED5AA036}"/>
              </a:ext>
            </a:extLst>
          </p:cNvPr>
          <p:cNvPicPr/>
          <p:nvPr/>
        </p:nvPicPr>
        <p:blipFill>
          <a:blip r:embed="rId2"/>
          <a:stretch>
            <a:fillRect/>
          </a:stretch>
        </p:blipFill>
        <p:spPr>
          <a:xfrm>
            <a:off x="4415246" y="1092464"/>
            <a:ext cx="7776754" cy="4480877"/>
          </a:xfrm>
          <a:prstGeom prst="rect">
            <a:avLst/>
          </a:prstGeom>
        </p:spPr>
      </p:pic>
      <p:sp>
        <p:nvSpPr>
          <p:cNvPr id="17" name="Text Placeholder 16"/>
          <p:cNvSpPr>
            <a:spLocks noGrp="1"/>
          </p:cNvSpPr>
          <p:nvPr>
            <p:ph type="body" sz="quarter" idx="11"/>
          </p:nvPr>
        </p:nvSpPr>
        <p:spPr>
          <a:xfrm>
            <a:off x="467938" y="1094161"/>
            <a:ext cx="3713181" cy="4912878"/>
          </a:xfrm>
        </p:spPr>
        <p:txBody>
          <a:bodyPr/>
          <a:lstStyle/>
          <a:p>
            <a:pPr marL="0" indent="0">
              <a:spcBef>
                <a:spcPts val="600"/>
              </a:spcBef>
              <a:spcAft>
                <a:spcPts val="600"/>
              </a:spcAft>
              <a:buNone/>
            </a:pPr>
            <a:r>
              <a:rPr lang="en-US" sz="1800" dirty="0">
                <a:latin typeface="Century Gothic" panose="020B0502020202020204" pitchFamily="34" charset="0"/>
              </a:rPr>
              <a:t>Click the Performance indicator button to enter the proposal’s KPI information.</a:t>
            </a:r>
          </a:p>
          <a:p>
            <a:pPr marL="0" indent="0">
              <a:spcBef>
                <a:spcPts val="600"/>
              </a:spcBef>
              <a:spcAft>
                <a:spcPts val="6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366449" y="0"/>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5" name="Rectangle 4"/>
          <p:cNvSpPr/>
          <p:nvPr/>
        </p:nvSpPr>
        <p:spPr>
          <a:xfrm>
            <a:off x="390063" y="1092464"/>
            <a:ext cx="3947308" cy="104113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14384"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24" name="Oval 23">
            <a:extLst>
              <a:ext uri="{FF2B5EF4-FFF2-40B4-BE49-F238E27FC236}">
                <a16:creationId xmlns:a16="http://schemas.microsoft.com/office/drawing/2014/main" id="{0E0C166D-D0A5-4DFE-BBC8-9AEF9367D6C8}"/>
              </a:ext>
            </a:extLst>
          </p:cNvPr>
          <p:cNvSpPr/>
          <p:nvPr/>
        </p:nvSpPr>
        <p:spPr>
          <a:xfrm>
            <a:off x="7561704" y="2813314"/>
            <a:ext cx="353661" cy="26697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endParaRPr lang="en-SG" sz="1600" dirty="0"/>
          </a:p>
        </p:txBody>
      </p:sp>
    </p:spTree>
    <p:extLst>
      <p:ext uri="{BB962C8B-B14F-4D97-AF65-F5344CB8AC3E}">
        <p14:creationId xmlns:p14="http://schemas.microsoft.com/office/powerpoint/2010/main" val="163764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643283" y="1130231"/>
            <a:ext cx="3555422" cy="4912878"/>
          </a:xfrm>
        </p:spPr>
        <p:txBody>
          <a:bodyPr/>
          <a:lstStyle/>
          <a:p>
            <a:pPr marL="0" indent="0">
              <a:spcBef>
                <a:spcPts val="600"/>
              </a:spcBef>
              <a:spcAft>
                <a:spcPts val="600"/>
              </a:spcAft>
              <a:buNone/>
            </a:pPr>
            <a:r>
              <a:rPr lang="en-US" sz="1800" dirty="0">
                <a:latin typeface="Century Gothic" panose="020B0502020202020204" pitchFamily="34" charset="0"/>
              </a:rPr>
              <a:t>In the KPI section, select the latest version of KPIs for the awarded project. </a:t>
            </a:r>
          </a:p>
        </p:txBody>
      </p:sp>
      <p:sp>
        <p:nvSpPr>
          <p:cNvPr id="18" name="Text Placeholder 17"/>
          <p:cNvSpPr>
            <a:spLocks noGrp="1"/>
          </p:cNvSpPr>
          <p:nvPr>
            <p:ph type="body" sz="quarter" idx="12"/>
          </p:nvPr>
        </p:nvSpPr>
        <p:spPr>
          <a:xfrm>
            <a:off x="467939" y="155748"/>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8660" y="1130231"/>
            <a:ext cx="7222837" cy="4406999"/>
          </a:xfrm>
          <a:prstGeom prst="rect">
            <a:avLst/>
          </a:prstGeom>
          <a:ln>
            <a:solidFill>
              <a:schemeClr val="accent1"/>
            </a:solidFill>
          </a:ln>
        </p:spPr>
      </p:pic>
      <p:sp>
        <p:nvSpPr>
          <p:cNvPr id="5" name="Rectangle 4"/>
          <p:cNvSpPr/>
          <p:nvPr/>
        </p:nvSpPr>
        <p:spPr>
          <a:xfrm>
            <a:off x="643283" y="1130231"/>
            <a:ext cx="3745837" cy="1041469"/>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p:cNvSpPr/>
          <p:nvPr/>
        </p:nvSpPr>
        <p:spPr>
          <a:xfrm>
            <a:off x="75548" y="1130231"/>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Tree>
    <p:extLst>
      <p:ext uri="{BB962C8B-B14F-4D97-AF65-F5344CB8AC3E}">
        <p14:creationId xmlns:p14="http://schemas.microsoft.com/office/powerpoint/2010/main" val="586824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EBCF28E-735F-4E46-8574-C187ED5AA036}"/>
              </a:ext>
            </a:extLst>
          </p:cNvPr>
          <p:cNvPicPr/>
          <p:nvPr/>
        </p:nvPicPr>
        <p:blipFill>
          <a:blip r:embed="rId2"/>
          <a:stretch>
            <a:fillRect/>
          </a:stretch>
        </p:blipFill>
        <p:spPr>
          <a:xfrm>
            <a:off x="4415246" y="1092464"/>
            <a:ext cx="7776754" cy="4480877"/>
          </a:xfrm>
          <a:prstGeom prst="rect">
            <a:avLst/>
          </a:prstGeom>
        </p:spPr>
      </p:pic>
      <p:sp>
        <p:nvSpPr>
          <p:cNvPr id="17" name="Text Placeholder 16"/>
          <p:cNvSpPr>
            <a:spLocks noGrp="1"/>
          </p:cNvSpPr>
          <p:nvPr>
            <p:ph type="body" sz="quarter" idx="11"/>
          </p:nvPr>
        </p:nvSpPr>
        <p:spPr>
          <a:xfrm>
            <a:off x="467938" y="1094161"/>
            <a:ext cx="3713181" cy="4912878"/>
          </a:xfrm>
        </p:spPr>
        <p:txBody>
          <a:bodyPr/>
          <a:lstStyle/>
          <a:p>
            <a:pPr marL="0" indent="0">
              <a:spcBef>
                <a:spcPts val="600"/>
              </a:spcBef>
              <a:spcAft>
                <a:spcPts val="600"/>
              </a:spcAft>
              <a:buNone/>
            </a:pPr>
            <a:r>
              <a:rPr lang="en-US" sz="1800" dirty="0">
                <a:latin typeface="Century Gothic" panose="020B0502020202020204" pitchFamily="34" charset="0"/>
              </a:rPr>
              <a:t>Click the Milestone button to enter the proposal’s milestone information.</a:t>
            </a:r>
          </a:p>
          <a:p>
            <a:pPr marL="0" indent="0">
              <a:spcBef>
                <a:spcPts val="600"/>
              </a:spcBef>
              <a:spcAft>
                <a:spcPts val="600"/>
              </a:spcAft>
              <a:buNone/>
            </a:pPr>
            <a:endParaRPr lang="en-US" sz="1800" dirty="0">
              <a:latin typeface="Century Gothic" panose="020B0502020202020204" pitchFamily="34" charset="0"/>
            </a:endParaRPr>
          </a:p>
        </p:txBody>
      </p:sp>
      <p:sp>
        <p:nvSpPr>
          <p:cNvPr id="18" name="Text Placeholder 17"/>
          <p:cNvSpPr>
            <a:spLocks noGrp="1"/>
          </p:cNvSpPr>
          <p:nvPr>
            <p:ph type="body" sz="quarter" idx="12"/>
          </p:nvPr>
        </p:nvSpPr>
        <p:spPr>
          <a:xfrm>
            <a:off x="366449" y="0"/>
            <a:ext cx="11144906" cy="819150"/>
          </a:xfrm>
        </p:spPr>
        <p:txBody>
          <a:bodyPr/>
          <a:lstStyle/>
          <a:p>
            <a:r>
              <a:rPr lang="en-US" dirty="0">
                <a:latin typeface="Century Gothic" panose="020B0502020202020204" pitchFamily="34" charset="0"/>
              </a:rPr>
              <a:t>Generate Project From Manual Letter of Award</a:t>
            </a:r>
            <a:endParaRPr lang="en-SG" dirty="0"/>
          </a:p>
        </p:txBody>
      </p:sp>
      <p:sp>
        <p:nvSpPr>
          <p:cNvPr id="5" name="Rectangle 4"/>
          <p:cNvSpPr/>
          <p:nvPr/>
        </p:nvSpPr>
        <p:spPr>
          <a:xfrm>
            <a:off x="390063" y="1092464"/>
            <a:ext cx="3947308" cy="104113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14384"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24" name="Oval 23">
            <a:extLst>
              <a:ext uri="{FF2B5EF4-FFF2-40B4-BE49-F238E27FC236}">
                <a16:creationId xmlns:a16="http://schemas.microsoft.com/office/drawing/2014/main" id="{0E0C166D-D0A5-4DFE-BBC8-9AEF9367D6C8}"/>
              </a:ext>
            </a:extLst>
          </p:cNvPr>
          <p:cNvSpPr/>
          <p:nvPr/>
        </p:nvSpPr>
        <p:spPr>
          <a:xfrm>
            <a:off x="8575526" y="2821780"/>
            <a:ext cx="353661" cy="266971"/>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1</a:t>
            </a:r>
            <a:endParaRPr lang="en-SG" sz="1600" dirty="0"/>
          </a:p>
        </p:txBody>
      </p:sp>
    </p:spTree>
    <p:extLst>
      <p:ext uri="{BB962C8B-B14F-4D97-AF65-F5344CB8AC3E}">
        <p14:creationId xmlns:p14="http://schemas.microsoft.com/office/powerpoint/2010/main" val="35351915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639004" y="1126834"/>
            <a:ext cx="3868931" cy="4912878"/>
          </a:xfrm>
        </p:spPr>
        <p:txBody>
          <a:bodyPr/>
          <a:lstStyle/>
          <a:p>
            <a:pPr marL="0" indent="0">
              <a:spcBef>
                <a:spcPts val="600"/>
              </a:spcBef>
              <a:spcAft>
                <a:spcPts val="600"/>
              </a:spcAft>
              <a:buNone/>
            </a:pPr>
            <a:r>
              <a:rPr lang="en-US" sz="1800" dirty="0">
                <a:latin typeface="Century Gothic" panose="020B0502020202020204" pitchFamily="34" charset="0"/>
              </a:rPr>
              <a:t>In the Milestone section, enter the Technical and Research milestones and the respective duration for the awarded project. </a:t>
            </a:r>
          </a:p>
        </p:txBody>
      </p:sp>
      <p:sp>
        <p:nvSpPr>
          <p:cNvPr id="18" name="Text Placeholder 17"/>
          <p:cNvSpPr>
            <a:spLocks noGrp="1"/>
          </p:cNvSpPr>
          <p:nvPr>
            <p:ph type="body" sz="quarter" idx="12"/>
          </p:nvPr>
        </p:nvSpPr>
        <p:spPr/>
        <p:txBody>
          <a:bodyPr/>
          <a:lstStyle/>
          <a:p>
            <a:r>
              <a:rPr lang="en-US" dirty="0">
                <a:latin typeface="Century Gothic" panose="020B0502020202020204" pitchFamily="34" charset="0"/>
              </a:rPr>
              <a:t>Generate Project From Manual Letter of Award</a:t>
            </a:r>
            <a:endParaRPr lang="en-S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2096" y="1092463"/>
            <a:ext cx="6601778" cy="5079647"/>
          </a:xfrm>
          <a:prstGeom prst="rect">
            <a:avLst/>
          </a:prstGeom>
          <a:ln>
            <a:solidFill>
              <a:schemeClr val="accent1"/>
            </a:solidFill>
          </a:ln>
        </p:spPr>
      </p:pic>
      <p:sp>
        <p:nvSpPr>
          <p:cNvPr id="5" name="Rectangle 4"/>
          <p:cNvSpPr/>
          <p:nvPr/>
        </p:nvSpPr>
        <p:spPr>
          <a:xfrm>
            <a:off x="535577" y="1092462"/>
            <a:ext cx="3972358" cy="155548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p:cNvSpPr/>
          <p:nvPr/>
        </p:nvSpPr>
        <p:spPr>
          <a:xfrm>
            <a:off x="35134" y="1092462"/>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Tree>
    <p:extLst>
      <p:ext uri="{BB962C8B-B14F-4D97-AF65-F5344CB8AC3E}">
        <p14:creationId xmlns:p14="http://schemas.microsoft.com/office/powerpoint/2010/main" val="1768573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67938" y="1247208"/>
            <a:ext cx="3713181" cy="4912878"/>
          </a:xfrm>
        </p:spPr>
        <p:txBody>
          <a:bodyPr/>
          <a:lstStyle/>
          <a:p>
            <a:pPr marL="0" indent="0">
              <a:spcBef>
                <a:spcPts val="600"/>
              </a:spcBef>
              <a:spcAft>
                <a:spcPts val="600"/>
              </a:spcAft>
              <a:buNone/>
            </a:pPr>
            <a:r>
              <a:rPr lang="en-US" sz="1800" dirty="0">
                <a:latin typeface="Century Gothic" panose="020B0502020202020204" pitchFamily="34" charset="0"/>
              </a:rPr>
              <a:t>After the PM completes keying in the proposal section, the budgets, KPIs and milestones information will be updated on the Version detail form. Click refresh (or F5 button) to view the latest values.</a:t>
            </a:r>
          </a:p>
        </p:txBody>
      </p:sp>
      <p:sp>
        <p:nvSpPr>
          <p:cNvPr id="18" name="Text Placeholder 17"/>
          <p:cNvSpPr>
            <a:spLocks noGrp="1"/>
          </p:cNvSpPr>
          <p:nvPr>
            <p:ph type="body" sz="quarter" idx="12"/>
          </p:nvPr>
        </p:nvSpPr>
        <p:spPr>
          <a:xfrm>
            <a:off x="366449" y="194937"/>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2608" y="1247208"/>
            <a:ext cx="7650494" cy="4219048"/>
          </a:xfrm>
          <a:prstGeom prst="rect">
            <a:avLst/>
          </a:prstGeom>
          <a:ln>
            <a:solidFill>
              <a:schemeClr val="accent1"/>
            </a:solidFill>
          </a:ln>
        </p:spPr>
      </p:pic>
      <p:sp>
        <p:nvSpPr>
          <p:cNvPr id="5" name="Rectangle 4"/>
          <p:cNvSpPr/>
          <p:nvPr/>
        </p:nvSpPr>
        <p:spPr>
          <a:xfrm>
            <a:off x="467938" y="1228324"/>
            <a:ext cx="3611692" cy="2200676"/>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Oval 5">
            <a:extLst>
              <a:ext uri="{FF2B5EF4-FFF2-40B4-BE49-F238E27FC236}">
                <a16:creationId xmlns:a16="http://schemas.microsoft.com/office/drawing/2014/main" id="{646F4D12-764F-4194-8BEA-D3FE1ECC5050}"/>
              </a:ext>
            </a:extLst>
          </p:cNvPr>
          <p:cNvSpPr/>
          <p:nvPr/>
        </p:nvSpPr>
        <p:spPr>
          <a:xfrm>
            <a:off x="10703" y="122832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Tree>
    <p:extLst>
      <p:ext uri="{BB962C8B-B14F-4D97-AF65-F5344CB8AC3E}">
        <p14:creationId xmlns:p14="http://schemas.microsoft.com/office/powerpoint/2010/main" val="39036009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1"/>
          </p:nvPr>
        </p:nvSpPr>
        <p:spPr>
          <a:xfrm>
            <a:off x="467938" y="1094161"/>
            <a:ext cx="3713181" cy="4912878"/>
          </a:xfrm>
        </p:spPr>
        <p:txBody>
          <a:bodyPr/>
          <a:lstStyle/>
          <a:p>
            <a:pPr marL="0" indent="0">
              <a:spcBef>
                <a:spcPts val="600"/>
              </a:spcBef>
              <a:spcAft>
                <a:spcPts val="600"/>
              </a:spcAft>
              <a:buNone/>
            </a:pPr>
            <a:r>
              <a:rPr lang="en-US" sz="1800" dirty="0">
                <a:latin typeface="Century Gothic" panose="020B0502020202020204" pitchFamily="34" charset="0"/>
              </a:rPr>
              <a:t>Once the PM completes the updates for the proposal section, close the Proposal form and switch back to the Letter of Award (LOA) form. </a:t>
            </a:r>
          </a:p>
          <a:p>
            <a:pPr marL="0" indent="0">
              <a:spcBef>
                <a:spcPts val="600"/>
              </a:spcBef>
              <a:spcAft>
                <a:spcPts val="600"/>
              </a:spcAft>
              <a:buNone/>
            </a:pPr>
            <a:r>
              <a:rPr lang="en-US" sz="1800" dirty="0">
                <a:latin typeface="Century Gothic" panose="020B0502020202020204" pitchFamily="34" charset="0"/>
              </a:rPr>
              <a:t>Click copy data proposal to LOA. Data from the proposal, such as Lead PI, Institution, Grant amount, etc. will be copied over to the LOA.</a:t>
            </a:r>
          </a:p>
          <a:p>
            <a:pPr marL="0" indent="0">
              <a:spcBef>
                <a:spcPts val="600"/>
              </a:spcBef>
              <a:spcAft>
                <a:spcPts val="600"/>
              </a:spcAft>
              <a:buNone/>
            </a:pPr>
            <a:endParaRPr lang="en-US" sz="1800" dirty="0">
              <a:latin typeface="Century Gothic" panose="020B0502020202020204" pitchFamily="34" charset="0"/>
            </a:endParaRPr>
          </a:p>
          <a:p>
            <a:pPr marL="0" indent="0">
              <a:spcBef>
                <a:spcPts val="600"/>
              </a:spcBef>
              <a:spcAft>
                <a:spcPts val="600"/>
              </a:spcAft>
              <a:buNone/>
            </a:pPr>
            <a:r>
              <a:rPr lang="en-US" sz="1800" dirty="0">
                <a:latin typeface="Century Gothic" panose="020B0502020202020204" pitchFamily="34" charset="0"/>
              </a:rPr>
              <a:t>Click the Create project button to generate the Letter of Award to project. </a:t>
            </a:r>
          </a:p>
        </p:txBody>
      </p:sp>
      <p:sp>
        <p:nvSpPr>
          <p:cNvPr id="18" name="Text Placeholder 17"/>
          <p:cNvSpPr>
            <a:spLocks noGrp="1"/>
          </p:cNvSpPr>
          <p:nvPr>
            <p:ph type="body" sz="quarter" idx="12"/>
          </p:nvPr>
        </p:nvSpPr>
        <p:spPr>
          <a:xfrm>
            <a:off x="467938" y="142685"/>
            <a:ext cx="11144906" cy="819150"/>
          </a:xfrm>
        </p:spPr>
        <p:txBody>
          <a:bodyPr/>
          <a:lstStyle/>
          <a:p>
            <a:r>
              <a:rPr lang="en-US" dirty="0">
                <a:latin typeface="Century Gothic" panose="020B0502020202020204" pitchFamily="34" charset="0"/>
              </a:rPr>
              <a:t>Generate Project From Manual Letter of Award</a:t>
            </a:r>
            <a:endParaRPr lang="en-SG"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1092463"/>
            <a:ext cx="7589520" cy="4841453"/>
          </a:xfrm>
          <a:prstGeom prst="rect">
            <a:avLst/>
          </a:prstGeom>
        </p:spPr>
      </p:pic>
      <p:sp>
        <p:nvSpPr>
          <p:cNvPr id="5" name="Rectangle 4"/>
          <p:cNvSpPr/>
          <p:nvPr/>
        </p:nvSpPr>
        <p:spPr>
          <a:xfrm>
            <a:off x="366449" y="1092462"/>
            <a:ext cx="3814670" cy="3047737"/>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Rectangle 5"/>
          <p:cNvSpPr/>
          <p:nvPr/>
        </p:nvSpPr>
        <p:spPr>
          <a:xfrm>
            <a:off x="366449" y="4419600"/>
            <a:ext cx="3814670" cy="1193800"/>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Oval 6"/>
          <p:cNvSpPr/>
          <p:nvPr/>
        </p:nvSpPr>
        <p:spPr>
          <a:xfrm>
            <a:off x="-28451" y="1092463"/>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8" name="Oval 7"/>
          <p:cNvSpPr/>
          <p:nvPr/>
        </p:nvSpPr>
        <p:spPr>
          <a:xfrm>
            <a:off x="0" y="4430868"/>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Tree>
    <p:extLst>
      <p:ext uri="{BB962C8B-B14F-4D97-AF65-F5344CB8AC3E}">
        <p14:creationId xmlns:p14="http://schemas.microsoft.com/office/powerpoint/2010/main" val="19969824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115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b="0" dirty="0">
                <a:latin typeface="Century Gothic" panose="020B0502020202020204" pitchFamily="34" charset="0"/>
              </a:rPr>
              <a:t>Learning Objectives</a:t>
            </a:r>
            <a:endParaRPr lang="en-SG" b="0" dirty="0">
              <a:latin typeface="Century Gothic" panose="020B0502020202020204" pitchFamily="34" charset="0"/>
            </a:endParaRPr>
          </a:p>
        </p:txBody>
      </p:sp>
      <p:sp>
        <p:nvSpPr>
          <p:cNvPr id="3" name="Text Placeholder 2"/>
          <p:cNvSpPr>
            <a:spLocks noGrp="1"/>
          </p:cNvSpPr>
          <p:nvPr>
            <p:ph type="body" sz="quarter" idx="10"/>
          </p:nvPr>
        </p:nvSpPr>
        <p:spPr>
          <a:xfrm>
            <a:off x="506642" y="1143458"/>
            <a:ext cx="6171128" cy="4316820"/>
          </a:xfrm>
        </p:spPr>
        <p:txBody>
          <a:bodyPr/>
          <a:lstStyle/>
          <a:p>
            <a:pPr marL="0" indent="0">
              <a:buNone/>
            </a:pPr>
            <a:r>
              <a:rPr lang="en-US" sz="2000" u="sng" dirty="0">
                <a:latin typeface="Century Gothic" panose="020B0502020202020204" pitchFamily="34" charset="0"/>
              </a:rPr>
              <a:t>In this session, you will learn :</a:t>
            </a:r>
          </a:p>
          <a:p>
            <a:pPr marL="0" indent="0">
              <a:buNone/>
            </a:pPr>
            <a:endParaRPr lang="en-US" sz="2000" dirty="0">
              <a:latin typeface="Century Gothic" panose="020B0502020202020204" pitchFamily="34" charset="0"/>
            </a:endParaRPr>
          </a:p>
          <a:p>
            <a:r>
              <a:rPr lang="en-US" sz="2000" b="1" dirty="0">
                <a:latin typeface="Century Gothic" panose="020B0502020202020204" pitchFamily="34" charset="0"/>
              </a:rPr>
              <a:t>Overview and Navigation of IGMS</a:t>
            </a:r>
          </a:p>
          <a:p>
            <a:pPr marL="0" indent="0">
              <a:buNone/>
            </a:pPr>
            <a:r>
              <a:rPr lang="en-SG" sz="1600" dirty="0">
                <a:latin typeface="Century Gothic" panose="020B0502020202020204" pitchFamily="34" charset="0"/>
              </a:rPr>
              <a:t>In this module you will learn how navigate IGMS as a Project Manager and general shortcuts.</a:t>
            </a:r>
            <a:endParaRPr lang="en-SG" sz="1600" b="1" dirty="0">
              <a:latin typeface="Century Gothic" panose="020B0502020202020204" pitchFamily="34" charset="0"/>
            </a:endParaRPr>
          </a:p>
          <a:p>
            <a:r>
              <a:rPr lang="en-SG" sz="2000" b="1" dirty="0">
                <a:latin typeface="Century Gothic" panose="020B0502020202020204" pitchFamily="34" charset="0"/>
              </a:rPr>
              <a:t>Generate </a:t>
            </a:r>
            <a:r>
              <a:rPr lang="en-US" sz="2000" b="1" dirty="0">
                <a:latin typeface="Century Gothic" panose="020B0502020202020204" pitchFamily="34" charset="0"/>
              </a:rPr>
              <a:t>Project from Manual LOA</a:t>
            </a:r>
          </a:p>
          <a:p>
            <a:pPr marL="0" indent="0">
              <a:buNone/>
            </a:pPr>
            <a:r>
              <a:rPr lang="en-SG" sz="1600" dirty="0">
                <a:latin typeface="Century Gothic" panose="020B0502020202020204" pitchFamily="34" charset="0"/>
              </a:rPr>
              <a:t>In this module you will learn how to generate a project directly without going through the pre-award processes, such as proposal submission, evaluation, and scrubbing. </a:t>
            </a:r>
            <a:endParaRPr lang="en-SG" sz="1600" b="1" dirty="0">
              <a:latin typeface="Century Gothic" panose="020B0502020202020204" pitchFamily="34" charset="0"/>
            </a:endParaRPr>
          </a:p>
          <a:p>
            <a:pPr marL="0" indent="0">
              <a:buNone/>
            </a:pPr>
            <a:endParaRPr lang="en-SG" sz="1600" dirty="0">
              <a:latin typeface="Century Gothic" panose="020B0502020202020204" pitchFamily="34" charset="0"/>
            </a:endParaRPr>
          </a:p>
          <a:p>
            <a:pPr marL="0" indent="0">
              <a:buNone/>
            </a:pPr>
            <a:endParaRPr lang="en-SG" sz="2000" b="1" dirty="0">
              <a:latin typeface="Century Gothic" panose="020B0502020202020204" pitchFamily="34" charset="0"/>
            </a:endParaRPr>
          </a:p>
          <a:p>
            <a:pPr marL="0" indent="0">
              <a:buNone/>
            </a:pPr>
            <a:endParaRPr lang="en-SG" sz="2000" dirty="0">
              <a:latin typeface="Century Gothic" panose="020B0502020202020204" pitchFamily="34" charset="0"/>
            </a:endParaRPr>
          </a:p>
        </p:txBody>
      </p:sp>
      <p:pic>
        <p:nvPicPr>
          <p:cNvPr id="6" name="Picture Placeholder 5"/>
          <p:cNvPicPr>
            <a:picLocks noGrp="1" noChangeAspect="1"/>
          </p:cNvPicPr>
          <p:nvPr>
            <p:ph type="pic" sz="quarter" idx="14"/>
          </p:nvPr>
        </p:nvPicPr>
        <p:blipFill rotWithShape="1">
          <a:blip r:embed="rId2" cstate="email">
            <a:extLst>
              <a:ext uri="{28A0092B-C50C-407E-A947-70E740481C1C}">
                <a14:useLocalDpi xmlns:a14="http://schemas.microsoft.com/office/drawing/2010/main" val="0"/>
              </a:ext>
            </a:extLst>
          </a:blip>
          <a:srcRect l="12630" t="-1156" r="22383" b="1156"/>
          <a:stretch/>
        </p:blipFill>
        <p:spPr>
          <a:xfrm>
            <a:off x="4085137" y="-101340"/>
            <a:ext cx="8106863" cy="7057544"/>
          </a:xfrm>
        </p:spPr>
      </p:pic>
    </p:spTree>
    <p:extLst>
      <p:ext uri="{BB962C8B-B14F-4D97-AF65-F5344CB8AC3E}">
        <p14:creationId xmlns:p14="http://schemas.microsoft.com/office/powerpoint/2010/main" val="1336083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normAutofit fontScale="92500"/>
          </a:bodyPr>
          <a:lstStyle/>
          <a:p>
            <a:r>
              <a:rPr lang="en-US" dirty="0">
                <a:latin typeface="Century Gothic" panose="020B0502020202020204" pitchFamily="34" charset="0"/>
              </a:rPr>
              <a:t>Overview and Navigation of IGMS</a:t>
            </a:r>
            <a:endParaRPr lang="en-SG" dirty="0">
              <a:latin typeface="Century Gothic" panose="020B0502020202020204" pitchFamily="34" charset="0"/>
            </a:endParaRPr>
          </a:p>
        </p:txBody>
      </p:sp>
      <p:sp>
        <p:nvSpPr>
          <p:cNvPr id="7" name="Text Placeholder 6"/>
          <p:cNvSpPr>
            <a:spLocks noGrp="1"/>
          </p:cNvSpPr>
          <p:nvPr>
            <p:ph type="body" sz="quarter" idx="10"/>
          </p:nvPr>
        </p:nvSpPr>
        <p:spPr>
          <a:xfrm>
            <a:off x="332509" y="1149531"/>
            <a:ext cx="6519395" cy="5199018"/>
          </a:xfrm>
        </p:spPr>
        <p:txBody>
          <a:bodyPr/>
          <a:lstStyle/>
          <a:p>
            <a:pPr marL="457200" indent="-457200">
              <a:buFont typeface="+mj-lt"/>
              <a:buAutoNum type="arabicPeriod"/>
            </a:pPr>
            <a:r>
              <a:rPr lang="en-US" sz="2000" b="1" dirty="0">
                <a:solidFill>
                  <a:srgbClr val="FF0000"/>
                </a:solidFill>
                <a:latin typeface="Century Gothic" panose="020B0502020202020204" pitchFamily="34" charset="0"/>
              </a:rPr>
              <a:t>Overview and Navigation of IGMS</a:t>
            </a:r>
          </a:p>
          <a:p>
            <a:pPr marL="457200" indent="-457200">
              <a:buFont typeface="+mj-lt"/>
              <a:buAutoNum type="arabicPeriod"/>
            </a:pPr>
            <a:r>
              <a:rPr lang="en-US" sz="2000" dirty="0">
                <a:latin typeface="Century Gothic" panose="020B0502020202020204" pitchFamily="34" charset="0"/>
              </a:rPr>
              <a:t>Generate Project from Manual Letter of Award</a:t>
            </a:r>
          </a:p>
        </p:txBody>
      </p:sp>
      <p:sp>
        <p:nvSpPr>
          <p:cNvPr id="9" name="Picture Placeholder 8"/>
          <p:cNvSpPr>
            <a:spLocks noGrp="1"/>
          </p:cNvSpPr>
          <p:nvPr>
            <p:ph type="pic" sz="quarter" idx="14"/>
          </p:nvPr>
        </p:nvSpPr>
        <p:spPr/>
      </p:sp>
    </p:spTree>
    <p:extLst>
      <p:ext uri="{BB962C8B-B14F-4D97-AF65-F5344CB8AC3E}">
        <p14:creationId xmlns:p14="http://schemas.microsoft.com/office/powerpoint/2010/main" val="291308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88818" y="2791375"/>
            <a:ext cx="7949047" cy="929798"/>
          </a:xfrm>
        </p:spPr>
        <p:txBody>
          <a:bodyPr/>
          <a:lstStyle/>
          <a:p>
            <a:pPr algn="ctr"/>
            <a:r>
              <a:rPr lang="en-US" b="1"/>
              <a:t>Login in IGMS</a:t>
            </a:r>
            <a:endParaRPr lang="en-SG" b="1" dirty="0"/>
          </a:p>
        </p:txBody>
      </p:sp>
    </p:spTree>
    <p:extLst>
      <p:ext uri="{BB962C8B-B14F-4D97-AF65-F5344CB8AC3E}">
        <p14:creationId xmlns:p14="http://schemas.microsoft.com/office/powerpoint/2010/main" val="1292766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366449" y="1092465"/>
            <a:ext cx="4022671" cy="4942576"/>
          </a:xfrm>
          <a:ln w="31750">
            <a:solidFill>
              <a:schemeClr val="accent5">
                <a:lumMod val="75000"/>
              </a:schemeClr>
            </a:solidFill>
            <a:prstDash val="sysDot"/>
          </a:ln>
        </p:spPr>
        <p:txBody>
          <a:bodyPr/>
          <a:lstStyle/>
          <a:p>
            <a:pPr marL="0" indent="0">
              <a:buNone/>
            </a:pPr>
            <a:r>
              <a:rPr lang="en-US" sz="1800" dirty="0">
                <a:latin typeface="Century Gothic" panose="020B0502020202020204" pitchFamily="34" charset="0"/>
              </a:rPr>
              <a:t>To connect to IGMS for PM and Agency Finance, open web browser and go to this address :</a:t>
            </a:r>
          </a:p>
          <a:p>
            <a:pPr marL="0" indent="0">
              <a:buNone/>
            </a:pPr>
            <a:endParaRPr lang="en-US" sz="1800" b="1" u="sng" dirty="0">
              <a:latin typeface="Century Gothic" panose="020B0502020202020204" pitchFamily="34" charset="0"/>
            </a:endParaRPr>
          </a:p>
          <a:p>
            <a:pPr marL="0" indent="0">
              <a:buNone/>
            </a:pPr>
            <a:r>
              <a:rPr lang="en-US" sz="1800" b="1" u="sng" dirty="0">
                <a:latin typeface="Century Gothic" panose="020B0502020202020204" pitchFamily="34" charset="0"/>
              </a:rPr>
              <a:t>For Production (After Go Live)</a:t>
            </a:r>
          </a:p>
          <a:p>
            <a:pPr marL="0" indent="0">
              <a:buNone/>
            </a:pPr>
            <a:r>
              <a:rPr lang="en-US" sz="1800" u="sng" dirty="0">
                <a:solidFill>
                  <a:schemeClr val="accent6">
                    <a:lumMod val="50000"/>
                  </a:schemeClr>
                </a:solidFill>
                <a:latin typeface="Century Gothic" panose="020B0502020202020204" pitchFamily="34" charset="0"/>
              </a:rPr>
              <a:t>https://intranet.researchgrant.gov.sg/</a:t>
            </a:r>
          </a:p>
          <a:p>
            <a:pPr marL="0" indent="0">
              <a:buNone/>
            </a:pPr>
            <a:endParaRPr lang="en-US" sz="1800" u="sng" dirty="0">
              <a:latin typeface="Century Gothic" panose="020B0502020202020204" pitchFamily="34" charset="0"/>
            </a:endParaRPr>
          </a:p>
          <a:p>
            <a:pPr marL="0" indent="0">
              <a:buNone/>
            </a:pPr>
            <a:r>
              <a:rPr lang="en-US" sz="1800" b="1" u="sng" dirty="0">
                <a:latin typeface="Century Gothic" panose="020B0502020202020204" pitchFamily="34" charset="0"/>
              </a:rPr>
              <a:t>For Testing (UAT)</a:t>
            </a:r>
          </a:p>
          <a:p>
            <a:pPr marL="0" indent="0">
              <a:buNone/>
            </a:pPr>
            <a:r>
              <a:rPr lang="en-US" sz="1800" u="sng" dirty="0">
                <a:solidFill>
                  <a:schemeClr val="accent6">
                    <a:lumMod val="50000"/>
                  </a:schemeClr>
                </a:solidFill>
                <a:latin typeface="Century Gothic" panose="020B0502020202020204" pitchFamily="34" charset="0"/>
              </a:rPr>
              <a:t>https://intranet.uat.researchgrant.gov.sg/</a:t>
            </a:r>
          </a:p>
        </p:txBody>
      </p:sp>
      <p:sp>
        <p:nvSpPr>
          <p:cNvPr id="24" name="Text Placeholder 23"/>
          <p:cNvSpPr>
            <a:spLocks noGrp="1"/>
          </p:cNvSpPr>
          <p:nvPr>
            <p:ph type="body" sz="quarter" idx="12"/>
          </p:nvPr>
        </p:nvSpPr>
        <p:spPr>
          <a:xfrm>
            <a:off x="366449" y="0"/>
            <a:ext cx="11144906" cy="819150"/>
          </a:xfrm>
        </p:spPr>
        <p:txBody>
          <a:bodyPr/>
          <a:lstStyle/>
          <a:p>
            <a:r>
              <a:rPr lang="en-US" sz="2800" dirty="0">
                <a:latin typeface="Century Gothic" panose="020B0502020202020204" pitchFamily="34" charset="0"/>
              </a:rPr>
              <a:t>Overview and Navigation of IGMS </a:t>
            </a:r>
            <a:endParaRPr lang="en-SG"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0561" y="1092463"/>
            <a:ext cx="7432766" cy="4942577"/>
          </a:xfrm>
          <a:prstGeom prst="rect">
            <a:avLst/>
          </a:prstGeom>
        </p:spPr>
      </p:pic>
    </p:spTree>
    <p:extLst>
      <p:ext uri="{BB962C8B-B14F-4D97-AF65-F5344CB8AC3E}">
        <p14:creationId xmlns:p14="http://schemas.microsoft.com/office/powerpoint/2010/main" val="265663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2"/>
          <p:cNvSpPr>
            <a:spLocks noGrp="1"/>
          </p:cNvSpPr>
          <p:nvPr>
            <p:ph type="body" sz="quarter" idx="11"/>
          </p:nvPr>
        </p:nvSpPr>
        <p:spPr>
          <a:xfrm>
            <a:off x="496389" y="1079402"/>
            <a:ext cx="4022671" cy="2852518"/>
          </a:xfrm>
          <a:ln w="25400">
            <a:solidFill>
              <a:schemeClr val="accent5">
                <a:lumMod val="75000"/>
              </a:schemeClr>
            </a:solidFill>
            <a:prstDash val="sysDot"/>
          </a:ln>
        </p:spPr>
        <p:txBody>
          <a:bodyPr/>
          <a:lstStyle/>
          <a:p>
            <a:pPr marL="0" indent="0">
              <a:buNone/>
            </a:pPr>
            <a:r>
              <a:rPr lang="en-US" sz="1800" dirty="0">
                <a:latin typeface="Century Gothic" panose="020B0502020202020204" pitchFamily="34" charset="0"/>
              </a:rPr>
              <a:t>Key in domain followed by \ (back slash) and your user name</a:t>
            </a:r>
          </a:p>
          <a:p>
            <a:pPr marL="0" indent="0">
              <a:buNone/>
            </a:pPr>
            <a:endParaRPr lang="en-US" sz="2000" b="1" u="sng" dirty="0">
              <a:latin typeface="Century Gothic" panose="020B0502020202020204" pitchFamily="34" charset="0"/>
            </a:endParaRPr>
          </a:p>
          <a:p>
            <a:pPr marL="0" indent="0">
              <a:buNone/>
            </a:pPr>
            <a:r>
              <a:rPr lang="en-US" sz="1800" b="1" u="sng" dirty="0">
                <a:latin typeface="Century Gothic" panose="020B0502020202020204" pitchFamily="34" charset="0"/>
              </a:rPr>
              <a:t>For Production (After Go Live)</a:t>
            </a:r>
          </a:p>
          <a:p>
            <a:pPr marL="0" indent="0">
              <a:buNone/>
            </a:pPr>
            <a:r>
              <a:rPr lang="en-US" sz="1800" u="sng" dirty="0" err="1">
                <a:solidFill>
                  <a:schemeClr val="accent6">
                    <a:lumMod val="50000"/>
                  </a:schemeClr>
                </a:solidFill>
                <a:latin typeface="Century Gothic" panose="020B0502020202020204" pitchFamily="34" charset="0"/>
              </a:rPr>
              <a:t>Researchgt</a:t>
            </a:r>
            <a:r>
              <a:rPr lang="en-US" sz="1800" u="sng" dirty="0">
                <a:solidFill>
                  <a:schemeClr val="accent6">
                    <a:lumMod val="50000"/>
                  </a:schemeClr>
                </a:solidFill>
                <a:latin typeface="Century Gothic" panose="020B0502020202020204" pitchFamily="34" charset="0"/>
              </a:rPr>
              <a:t>\</a:t>
            </a:r>
            <a:endParaRPr lang="en-US" sz="1800" u="sng" dirty="0">
              <a:latin typeface="Century Gothic" panose="020B0502020202020204" pitchFamily="34" charset="0"/>
            </a:endParaRPr>
          </a:p>
          <a:p>
            <a:pPr marL="0" indent="0">
              <a:buNone/>
            </a:pPr>
            <a:r>
              <a:rPr lang="en-US" sz="1800" b="1" u="sng" dirty="0">
                <a:latin typeface="Century Gothic" panose="020B0502020202020204" pitchFamily="34" charset="0"/>
              </a:rPr>
              <a:t>For Testing (UAT)</a:t>
            </a:r>
          </a:p>
          <a:p>
            <a:pPr marL="0" indent="0">
              <a:buNone/>
            </a:pPr>
            <a:r>
              <a:rPr lang="en-US" sz="1800" u="sng" dirty="0" err="1">
                <a:solidFill>
                  <a:schemeClr val="accent6">
                    <a:lumMod val="50000"/>
                  </a:schemeClr>
                </a:solidFill>
                <a:latin typeface="Century Gothic" panose="020B0502020202020204" pitchFamily="34" charset="0"/>
              </a:rPr>
              <a:t>Uatresearchgt</a:t>
            </a:r>
            <a:r>
              <a:rPr lang="en-US" sz="1800" u="sng" dirty="0">
                <a:solidFill>
                  <a:schemeClr val="accent6">
                    <a:lumMod val="50000"/>
                  </a:schemeClr>
                </a:solidFill>
                <a:latin typeface="Century Gothic" panose="020B0502020202020204" pitchFamily="34" charset="0"/>
              </a:rPr>
              <a:t>\</a:t>
            </a:r>
          </a:p>
          <a:p>
            <a:pPr marL="0" indent="0">
              <a:buNone/>
            </a:pPr>
            <a:endParaRPr lang="en-US" sz="2000" u="sng" dirty="0">
              <a:solidFill>
                <a:schemeClr val="accent6">
                  <a:lumMod val="50000"/>
                </a:schemeClr>
              </a:solidFill>
              <a:latin typeface="Century Gothic" panose="020B0502020202020204" pitchFamily="34" charset="0"/>
            </a:endParaRPr>
          </a:p>
          <a:p>
            <a:pPr marL="0" indent="0">
              <a:buNone/>
            </a:pPr>
            <a:endParaRPr lang="en-US" sz="2000" u="sng" dirty="0">
              <a:solidFill>
                <a:schemeClr val="accent6">
                  <a:lumMod val="50000"/>
                </a:schemeClr>
              </a:solidFill>
              <a:latin typeface="Century Gothic" panose="020B0502020202020204" pitchFamily="34" charset="0"/>
            </a:endParaRPr>
          </a:p>
          <a:p>
            <a:pPr marL="0" indent="0">
              <a:buNone/>
            </a:pPr>
            <a:r>
              <a:rPr lang="en-US" sz="1800" dirty="0">
                <a:latin typeface="Century Gothic" panose="020B0502020202020204" pitchFamily="34" charset="0"/>
              </a:rPr>
              <a:t>Key in the password</a:t>
            </a:r>
          </a:p>
          <a:p>
            <a:pPr marL="0" indent="0">
              <a:buNone/>
            </a:pPr>
            <a:endParaRPr lang="en-US" sz="1800" dirty="0">
              <a:latin typeface="Century Gothic" panose="020B0502020202020204" pitchFamily="34" charset="0"/>
            </a:endParaRPr>
          </a:p>
          <a:p>
            <a:pPr marL="0" indent="0">
              <a:buNone/>
            </a:pPr>
            <a:endParaRPr lang="en-US" sz="1800" dirty="0">
              <a:latin typeface="Century Gothic" panose="020B0502020202020204" pitchFamily="34" charset="0"/>
            </a:endParaRPr>
          </a:p>
          <a:p>
            <a:pPr marL="0" indent="0">
              <a:buNone/>
            </a:pPr>
            <a:r>
              <a:rPr lang="en-US" sz="1800" dirty="0">
                <a:latin typeface="Century Gothic" panose="020B0502020202020204" pitchFamily="34" charset="0"/>
              </a:rPr>
              <a:t>Click sign in to continue</a:t>
            </a:r>
          </a:p>
        </p:txBody>
      </p:sp>
      <p:sp>
        <p:nvSpPr>
          <p:cNvPr id="24" name="Text Placeholder 23"/>
          <p:cNvSpPr>
            <a:spLocks noGrp="1"/>
          </p:cNvSpPr>
          <p:nvPr>
            <p:ph type="body" sz="quarter" idx="12"/>
          </p:nvPr>
        </p:nvSpPr>
        <p:spPr>
          <a:xfrm>
            <a:off x="366449" y="0"/>
            <a:ext cx="11144906" cy="819150"/>
          </a:xfrm>
        </p:spPr>
        <p:txBody>
          <a:bodyPr/>
          <a:lstStyle/>
          <a:p>
            <a:r>
              <a:rPr lang="en-US" sz="2800" dirty="0">
                <a:latin typeface="Century Gothic" panose="020B0502020202020204" pitchFamily="34" charset="0"/>
              </a:rPr>
              <a:t>Overview and Navigation of IGMS </a:t>
            </a:r>
            <a:endParaRPr lang="en-SG"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466" y="1079402"/>
            <a:ext cx="6908632" cy="4598587"/>
          </a:xfrm>
          <a:prstGeom prst="rect">
            <a:avLst/>
          </a:prstGeom>
        </p:spPr>
      </p:pic>
      <p:sp>
        <p:nvSpPr>
          <p:cNvPr id="3" name="Rectangle 2"/>
          <p:cNvSpPr/>
          <p:nvPr/>
        </p:nvSpPr>
        <p:spPr>
          <a:xfrm>
            <a:off x="484005" y="4148860"/>
            <a:ext cx="4022671" cy="457200"/>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Rectangle 6"/>
          <p:cNvSpPr/>
          <p:nvPr/>
        </p:nvSpPr>
        <p:spPr>
          <a:xfrm>
            <a:off x="496389" y="5108782"/>
            <a:ext cx="4022671" cy="457200"/>
          </a:xfrm>
          <a:prstGeom prst="rect">
            <a:avLst/>
          </a:prstGeom>
          <a:noFill/>
          <a:ln>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 name="Oval 3"/>
          <p:cNvSpPr/>
          <p:nvPr/>
        </p:nvSpPr>
        <p:spPr>
          <a:xfrm>
            <a:off x="0" y="109246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SG" dirty="0"/>
          </a:p>
        </p:txBody>
      </p:sp>
      <p:sp>
        <p:nvSpPr>
          <p:cNvPr id="9" name="Oval 8"/>
          <p:cNvSpPr/>
          <p:nvPr/>
        </p:nvSpPr>
        <p:spPr>
          <a:xfrm>
            <a:off x="-12384" y="4235484"/>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SG" dirty="0"/>
          </a:p>
        </p:txBody>
      </p:sp>
      <p:sp>
        <p:nvSpPr>
          <p:cNvPr id="10" name="Oval 9"/>
          <p:cNvSpPr/>
          <p:nvPr/>
        </p:nvSpPr>
        <p:spPr>
          <a:xfrm>
            <a:off x="-12384" y="5220789"/>
            <a:ext cx="496389" cy="370576"/>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SG" dirty="0"/>
          </a:p>
        </p:txBody>
      </p:sp>
    </p:spTree>
    <p:extLst>
      <p:ext uri="{BB962C8B-B14F-4D97-AF65-F5344CB8AC3E}">
        <p14:creationId xmlns:p14="http://schemas.microsoft.com/office/powerpoint/2010/main" val="4063656663"/>
      </p:ext>
    </p:extLst>
  </p:cSld>
  <p:clrMapOvr>
    <a:masterClrMapping/>
  </p:clrMapOvr>
</p:sld>
</file>

<file path=ppt/theme/theme1.xml><?xml version="1.0" encoding="utf-8"?>
<a:theme xmlns:a="http://schemas.openxmlformats.org/drawingml/2006/main" name="150119 PowerPoint Template">
  <a:themeElements>
    <a:clrScheme name="NCS Theme">
      <a:dk1>
        <a:srgbClr val="181818"/>
      </a:dk1>
      <a:lt1>
        <a:srgbClr val="FFFFFF"/>
      </a:lt1>
      <a:dk2>
        <a:srgbClr val="008C9A"/>
      </a:dk2>
      <a:lt2>
        <a:srgbClr val="FFFFFF"/>
      </a:lt2>
      <a:accent1>
        <a:srgbClr val="F2F2F2"/>
      </a:accent1>
      <a:accent2>
        <a:srgbClr val="FFCD0C"/>
      </a:accent2>
      <a:accent3>
        <a:srgbClr val="6C52A2"/>
      </a:accent3>
      <a:accent4>
        <a:srgbClr val="E40230"/>
      </a:accent4>
      <a:accent5>
        <a:srgbClr val="59AF41"/>
      </a:accent5>
      <a:accent6>
        <a:srgbClr val="0099FF"/>
      </a:accent6>
      <a:hlink>
        <a:srgbClr val="FFFFFF"/>
      </a:hlink>
      <a:folHlink>
        <a:srgbClr val="FFFFFF"/>
      </a:folHlink>
    </a:clrScheme>
    <a:fontScheme name="NCS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MS Peer reviewers and Evaluators_Ver1.0(10-01-2018).pptx [Read-Only]" id="{E782B007-ED7F-4BB1-93D6-5325F8E2E663}" vid="{0D2CF337-0808-4DE5-B687-E59B009A94CF}"/>
    </a:ext>
  </a:extLst>
</a:theme>
</file>

<file path=ppt/theme/theme2.xml><?xml version="1.0" encoding="utf-8"?>
<a:theme xmlns:a="http://schemas.openxmlformats.org/drawingml/2006/main" name="1_150119 PowerPoint Template">
  <a:themeElements>
    <a:clrScheme name="NCS Theme">
      <a:dk1>
        <a:srgbClr val="181818"/>
      </a:dk1>
      <a:lt1>
        <a:srgbClr val="FFFFFF"/>
      </a:lt1>
      <a:dk2>
        <a:srgbClr val="008C9A"/>
      </a:dk2>
      <a:lt2>
        <a:srgbClr val="FFFFFF"/>
      </a:lt2>
      <a:accent1>
        <a:srgbClr val="F2F2F2"/>
      </a:accent1>
      <a:accent2>
        <a:srgbClr val="FFCD0C"/>
      </a:accent2>
      <a:accent3>
        <a:srgbClr val="6C52A2"/>
      </a:accent3>
      <a:accent4>
        <a:srgbClr val="E40230"/>
      </a:accent4>
      <a:accent5>
        <a:srgbClr val="59AF41"/>
      </a:accent5>
      <a:accent6>
        <a:srgbClr val="0099FF"/>
      </a:accent6>
      <a:hlink>
        <a:srgbClr val="FFFFFF"/>
      </a:hlink>
      <a:folHlink>
        <a:srgbClr val="FFFFFF"/>
      </a:folHlink>
    </a:clrScheme>
    <a:fontScheme name="NCS Theme">
      <a:majorFont>
        <a:latin typeface="Arial"/>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MS Peer reviewers and Evaluators_Ver1.0(10-01-2018).pptx [Read-Only]" id="{E782B007-ED7F-4BB1-93D6-5325F8E2E663}" vid="{526B3E24-B4E6-45B2-9FD1-C86C4E591BD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7F416ED42D0D4E8EE1303838B3F554" ma:contentTypeVersion="3" ma:contentTypeDescription="Create a new document." ma:contentTypeScope="" ma:versionID="3f65bc382e4a2ede1268ed7dbeb36e45">
  <xsd:schema xmlns:xsd="http://www.w3.org/2001/XMLSchema" xmlns:xs="http://www.w3.org/2001/XMLSchema" xmlns:p="http://schemas.microsoft.com/office/2006/metadata/properties" xmlns:ns1="http://schemas.microsoft.com/sharepoint/v3" xmlns:ns3="797f88d9-ef6e-4c93-a715-6552317ad088" targetNamespace="http://schemas.microsoft.com/office/2006/metadata/properties" ma:root="true" ma:fieldsID="7f05c4fc7b7cb01532c071f2e01c4618" ns1:_="" ns3:_="">
    <xsd:import namespace="http://schemas.microsoft.com/sharepoint/v3"/>
    <xsd:import namespace="797f88d9-ef6e-4c93-a715-6552317ad088"/>
    <xsd:element name="properties">
      <xsd:complexType>
        <xsd:sequence>
          <xsd:element name="documentManagement">
            <xsd:complexType>
              <xsd:all>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7f88d9-ef6e-4c93-a715-6552317ad088"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484684f9-74e8-4f5a-94cf-142c6c4827b6" ContentTypeId="0x010100962DFF862C9EAB46B963C57E198A458F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B47DB0-8613-4B03-9A44-392AEF2CD359}">
  <ds:schemaRefs>
    <ds:schemaRef ds:uri="http://schemas.microsoft.com/office/2006/metadata/properties"/>
    <ds:schemaRef ds:uri="http://schemas.microsoft.com/office/infopath/2007/PartnerControls"/>
    <ds:schemaRef ds:uri="66e53fdd-0edc-491d-b174-768dab746041"/>
    <ds:schemaRef ds:uri="5a5ac0bb-4ade-44bb-8495-43c3abca37ad"/>
  </ds:schemaRefs>
</ds:datastoreItem>
</file>

<file path=customXml/itemProps2.xml><?xml version="1.0" encoding="utf-8"?>
<ds:datastoreItem xmlns:ds="http://schemas.openxmlformats.org/officeDocument/2006/customXml" ds:itemID="{4D6822B0-A103-4B8F-AAC8-4BC7422C38C8}"/>
</file>

<file path=customXml/itemProps3.xml><?xml version="1.0" encoding="utf-8"?>
<ds:datastoreItem xmlns:ds="http://schemas.openxmlformats.org/officeDocument/2006/customXml" ds:itemID="{D30180DB-5CB4-443E-A1C7-192B048A295E}">
  <ds:schemaRefs>
    <ds:schemaRef ds:uri="Microsoft.SharePoint.Taxonomy.ContentTypeSync"/>
  </ds:schemaRefs>
</ds:datastoreItem>
</file>

<file path=customXml/itemProps4.xml><?xml version="1.0" encoding="utf-8"?>
<ds:datastoreItem xmlns:ds="http://schemas.openxmlformats.org/officeDocument/2006/customXml" ds:itemID="{7DD6ED65-B837-43D8-ADAE-33AD2553DB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IGMS Peer reviewers and Evaluators_Ver1.0(10-01-2018)</Template>
  <TotalTime>2605</TotalTime>
  <Words>2290</Words>
  <Application>Microsoft Office PowerPoint</Application>
  <PresentationFormat>Widescreen</PresentationFormat>
  <Paragraphs>494</Paragraphs>
  <Slides>47</Slides>
  <Notes>0</Notes>
  <HiddenSlides>2</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Arial</vt:lpstr>
      <vt:lpstr>Calibri</vt:lpstr>
      <vt:lpstr>Century Gothic</vt:lpstr>
      <vt:lpstr>150119 PowerPoint Template</vt:lpstr>
      <vt:lpstr>1_150119 PowerPoint Template</vt:lpstr>
      <vt:lpstr>Manual LOA  and Project Creation  For Programme Manager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NCS Pte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Tracking Mgmt (Manual Project PM)-ver1.6 (18-09-2021)</dc:title>
  <dc:creator>Ervira Rosiana Suroto  NCS</dc:creator>
  <cp:keywords/>
  <cp:lastModifiedBy>Paranandi Naga Nikhila  (NCS)</cp:lastModifiedBy>
  <cp:revision>166</cp:revision>
  <dcterms:created xsi:type="dcterms:W3CDTF">2018-02-13T08:50:51Z</dcterms:created>
  <dcterms:modified xsi:type="dcterms:W3CDTF">2023-05-25T01:52:35Z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0x010100827F416ED42D0D4E8EE1303838B3F554</vt:lpwstr>
  </property>
  <property fmtid="{D5CDD505-2E9C-101B-9397-08002B2CF9AE}" pid="3" name="TaxKeyword">
    <vt:lpwstr/>
  </property>
  <property fmtid="{D5CDD505-2E9C-101B-9397-08002B2CF9AE}" pid="4" name="CMMIProjectStructure">
    <vt:lpwstr/>
  </property>
  <property fmtid="{D5CDD505-2E9C-101B-9397-08002B2CF9AE}" pid="5" name="MSIP_Label_3f9331f7-95a2-472a-92bc-d73219eb516b_Enabled">
    <vt:lpwstr>True</vt:lpwstr>
  </property>
  <property fmtid="{D5CDD505-2E9C-101B-9397-08002B2CF9AE}" pid="6" name="MSIP_Label_3f9331f7-95a2-472a-92bc-d73219eb516b_SiteId">
    <vt:lpwstr>0b11c524-9a1c-4e1b-84cb-6336aefc2243</vt:lpwstr>
  </property>
  <property fmtid="{D5CDD505-2E9C-101B-9397-08002B2CF9AE}" pid="7" name="MSIP_Label_3f9331f7-95a2-472a-92bc-d73219eb516b_Owner">
    <vt:lpwstr>Prithi_SRIKUMAR@nrf.gov.sg</vt:lpwstr>
  </property>
  <property fmtid="{D5CDD505-2E9C-101B-9397-08002B2CF9AE}" pid="8" name="MSIP_Label_3f9331f7-95a2-472a-92bc-d73219eb516b_SetDate">
    <vt:lpwstr>2020-12-28T01:47:58.0461523Z</vt:lpwstr>
  </property>
  <property fmtid="{D5CDD505-2E9C-101B-9397-08002B2CF9AE}" pid="9" name="MSIP_Label_3f9331f7-95a2-472a-92bc-d73219eb516b_Name">
    <vt:lpwstr>CONFIDENTIAL</vt:lpwstr>
  </property>
  <property fmtid="{D5CDD505-2E9C-101B-9397-08002B2CF9AE}" pid="10" name="MSIP_Label_3f9331f7-95a2-472a-92bc-d73219eb516b_Application">
    <vt:lpwstr>Microsoft Azure Information Protection</vt:lpwstr>
  </property>
  <property fmtid="{D5CDD505-2E9C-101B-9397-08002B2CF9AE}" pid="11" name="MSIP_Label_3f9331f7-95a2-472a-92bc-d73219eb516b_ActionId">
    <vt:lpwstr>4b125dc2-6af3-4aa2-b474-8c0f7b190e03</vt:lpwstr>
  </property>
  <property fmtid="{D5CDD505-2E9C-101B-9397-08002B2CF9AE}" pid="12" name="MSIP_Label_3f9331f7-95a2-472a-92bc-d73219eb516b_Extended_MSFT_Method">
    <vt:lpwstr>Automatic</vt:lpwstr>
  </property>
  <property fmtid="{D5CDD505-2E9C-101B-9397-08002B2CF9AE}" pid="13" name="MSIP_Label_4f288355-fb4c-44cd-b9ca-40cfc2aee5f8_Enabled">
    <vt:lpwstr>True</vt:lpwstr>
  </property>
  <property fmtid="{D5CDD505-2E9C-101B-9397-08002B2CF9AE}" pid="14" name="MSIP_Label_4f288355-fb4c-44cd-b9ca-40cfc2aee5f8_SiteId">
    <vt:lpwstr>0b11c524-9a1c-4e1b-84cb-6336aefc2243</vt:lpwstr>
  </property>
  <property fmtid="{D5CDD505-2E9C-101B-9397-08002B2CF9AE}" pid="15" name="MSIP_Label_4f288355-fb4c-44cd-b9ca-40cfc2aee5f8_Owner">
    <vt:lpwstr>Prithi_SRIKUMAR@nrf.gov.sg</vt:lpwstr>
  </property>
  <property fmtid="{D5CDD505-2E9C-101B-9397-08002B2CF9AE}" pid="16" name="MSIP_Label_4f288355-fb4c-44cd-b9ca-40cfc2aee5f8_SetDate">
    <vt:lpwstr>2020-12-28T01:47:58.0461523Z</vt:lpwstr>
  </property>
  <property fmtid="{D5CDD505-2E9C-101B-9397-08002B2CF9AE}" pid="17" name="MSIP_Label_4f288355-fb4c-44cd-b9ca-40cfc2aee5f8_Name">
    <vt:lpwstr>NON-SENSITIVE</vt:lpwstr>
  </property>
  <property fmtid="{D5CDD505-2E9C-101B-9397-08002B2CF9AE}" pid="18" name="MSIP_Label_4f288355-fb4c-44cd-b9ca-40cfc2aee5f8_Application">
    <vt:lpwstr>Microsoft Azure Information Protection</vt:lpwstr>
  </property>
  <property fmtid="{D5CDD505-2E9C-101B-9397-08002B2CF9AE}" pid="19" name="MSIP_Label_4f288355-fb4c-44cd-b9ca-40cfc2aee5f8_ActionId">
    <vt:lpwstr>4b125dc2-6af3-4aa2-b474-8c0f7b190e03</vt:lpwstr>
  </property>
  <property fmtid="{D5CDD505-2E9C-101B-9397-08002B2CF9AE}" pid="20" name="MSIP_Label_4f288355-fb4c-44cd-b9ca-40cfc2aee5f8_Parent">
    <vt:lpwstr>3f9331f7-95a2-472a-92bc-d73219eb516b</vt:lpwstr>
  </property>
  <property fmtid="{D5CDD505-2E9C-101B-9397-08002B2CF9AE}" pid="21" name="MSIP_Label_4f288355-fb4c-44cd-b9ca-40cfc2aee5f8_Extended_MSFT_Method">
    <vt:lpwstr>Automatic</vt:lpwstr>
  </property>
  <property fmtid="{D5CDD505-2E9C-101B-9397-08002B2CF9AE}" pid="22" name="Sensitivity">
    <vt:lpwstr>CONFIDENTIAL NON-SENSITIVE</vt:lpwstr>
  </property>
</Properties>
</file>